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57" r:id="rId4"/>
    <p:sldId id="258" r:id="rId5"/>
    <p:sldId id="263" r:id="rId6"/>
    <p:sldId id="259"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4A2FCF05-CBC9-514F-8325-F238290BD2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A7FA6-495F-CD40-AEF5-54724D2C7E54}"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FCF05-CBC9-514F-8325-F238290BD2A7}"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824A7FA6-495F-CD40-AEF5-54724D2C7E54}" type="datetimeFigureOut">
              <a:rPr lang="en-US" smtClean="0"/>
              <a:t>2/17/14</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4A2FCF05-CBC9-514F-8325-F238290BD2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4A2FCF05-CBC9-514F-8325-F238290BD2A7}"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4A7FA6-495F-CD40-AEF5-54724D2C7E54}" type="datetimeFigureOut">
              <a:rPr lang="en-US" smtClean="0"/>
              <a:t>2/17/14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24A7FA6-495F-CD40-AEF5-54724D2C7E54}"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24A7FA6-495F-CD40-AEF5-54724D2C7E54}" type="datetimeFigureOut">
              <a:rPr lang="en-US" smtClean="0"/>
              <a:t>2/17/14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2FCF05-CBC9-514F-8325-F238290BD2A7}"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24A7FA6-495F-CD40-AEF5-54724D2C7E54}" type="datetimeFigureOut">
              <a:rPr lang="en-US" smtClean="0"/>
              <a:t>2/17/14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A7FA6-495F-CD40-AEF5-54724D2C7E54}" type="datetimeFigureOut">
              <a:rPr lang="en-US" smtClean="0"/>
              <a:t>2/17/14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A7FA6-495F-CD40-AEF5-54724D2C7E54}" type="datetimeFigureOut">
              <a:rPr lang="en-US" smtClean="0"/>
              <a:t>2/17/14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FCF05-CBC9-514F-8325-F238290BD2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824A7FA6-495F-CD40-AEF5-54724D2C7E54}" type="datetimeFigureOut">
              <a:rPr lang="en-US" smtClean="0"/>
              <a:t>2/17/14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4A2FCF05-CBC9-514F-8325-F238290BD2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Spread of Protestantism</a:t>
            </a:r>
            <a:endParaRPr lang="en-US" dirty="0"/>
          </a:p>
        </p:txBody>
      </p:sp>
      <p:sp>
        <p:nvSpPr>
          <p:cNvPr id="3" name="Subtitle 2"/>
          <p:cNvSpPr>
            <a:spLocks noGrp="1"/>
          </p:cNvSpPr>
          <p:nvPr>
            <p:ph type="subTitle" idx="1"/>
          </p:nvPr>
        </p:nvSpPr>
        <p:spPr/>
        <p:txBody>
          <a:bodyPr/>
          <a:lstStyle/>
          <a:p>
            <a:r>
              <a:rPr lang="en-US" dirty="0" smtClean="0"/>
              <a:t>Chapter 16, Lesson 2</a:t>
            </a:r>
            <a:endParaRPr lang="en-US" dirty="0"/>
          </a:p>
        </p:txBody>
      </p:sp>
    </p:spTree>
    <p:extLst>
      <p:ext uri="{BB962C8B-B14F-4D97-AF65-F5344CB8AC3E}">
        <p14:creationId xmlns:p14="http://schemas.microsoft.com/office/powerpoint/2010/main" val="149584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7 at 11.54.3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863" y="0"/>
            <a:ext cx="7356764" cy="6858000"/>
          </a:xfrm>
          <a:prstGeom prst="rect">
            <a:avLst/>
          </a:prstGeom>
        </p:spPr>
      </p:pic>
    </p:spTree>
    <p:extLst>
      <p:ext uri="{BB962C8B-B14F-4D97-AF65-F5344CB8AC3E}">
        <p14:creationId xmlns:p14="http://schemas.microsoft.com/office/powerpoint/2010/main" val="116673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Zwingli and </a:t>
            </a:r>
            <a:r>
              <a:rPr lang="en-US" b="1" dirty="0" smtClean="0"/>
              <a:t>Calvin</a:t>
            </a:r>
            <a:endParaRPr lang="en-US" dirty="0"/>
          </a:p>
        </p:txBody>
      </p:sp>
      <p:sp>
        <p:nvSpPr>
          <p:cNvPr id="3" name="Content Placeholder 2"/>
          <p:cNvSpPr>
            <a:spLocks noGrp="1"/>
          </p:cNvSpPr>
          <p:nvPr>
            <p:ph idx="1"/>
          </p:nvPr>
        </p:nvSpPr>
        <p:spPr/>
        <p:txBody>
          <a:bodyPr/>
          <a:lstStyle/>
          <a:p>
            <a:pPr lvl="0"/>
            <a:r>
              <a:rPr lang="en-US" b="1" dirty="0" smtClean="0"/>
              <a:t>Reformation </a:t>
            </a:r>
            <a:r>
              <a:rPr lang="en-US" b="1" dirty="0"/>
              <a:t>in Zürich:</a:t>
            </a:r>
            <a:r>
              <a:rPr lang="en-US" dirty="0"/>
              <a:t> Ulrich Zwingli tried to introduce religious reforms in Zürich, Switzerland, but he was killed in a war with Swiss Catholics.</a:t>
            </a:r>
          </a:p>
          <a:p>
            <a:pPr lvl="0"/>
            <a:r>
              <a:rPr lang="en-US" b="1" dirty="0"/>
              <a:t>John Calvin:</a:t>
            </a:r>
            <a:r>
              <a:rPr lang="en-US" dirty="0"/>
              <a:t> John Calvin became a Protestant leader based on his writings about predestination.</a:t>
            </a:r>
          </a:p>
          <a:p>
            <a:endParaRPr lang="en-US" dirty="0"/>
          </a:p>
        </p:txBody>
      </p:sp>
    </p:spTree>
    <p:extLst>
      <p:ext uri="{BB962C8B-B14F-4D97-AF65-F5344CB8AC3E}">
        <p14:creationId xmlns:p14="http://schemas.microsoft.com/office/powerpoint/2010/main" val="81383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Reformation in </a:t>
            </a:r>
            <a:r>
              <a:rPr lang="en-US" b="1" dirty="0" smtClean="0"/>
              <a:t>England</a:t>
            </a:r>
            <a:endParaRPr lang="en-US" dirty="0"/>
          </a:p>
        </p:txBody>
      </p:sp>
      <p:sp>
        <p:nvSpPr>
          <p:cNvPr id="3" name="Content Placeholder 2"/>
          <p:cNvSpPr>
            <a:spLocks noGrp="1"/>
          </p:cNvSpPr>
          <p:nvPr>
            <p:ph idx="1"/>
          </p:nvPr>
        </p:nvSpPr>
        <p:spPr>
          <a:xfrm>
            <a:off x="498475" y="1761564"/>
            <a:ext cx="8147051" cy="4749845"/>
          </a:xfrm>
        </p:spPr>
        <p:txBody>
          <a:bodyPr>
            <a:normAutofit fontScale="92500" lnSpcReduction="10000"/>
          </a:bodyPr>
          <a:lstStyle/>
          <a:p>
            <a:pPr lvl="0"/>
            <a:r>
              <a:rPr lang="en-US" b="1" dirty="0" smtClean="0"/>
              <a:t>A </a:t>
            </a:r>
            <a:r>
              <a:rPr lang="en-US" b="1" dirty="0"/>
              <a:t>royal divorce:</a:t>
            </a:r>
            <a:r>
              <a:rPr lang="en-US" dirty="0"/>
              <a:t> England's King Henry VIII divorced his wife, Catherine of Aragon, to marry Anne Boleyn, which led to the king's excommunication.</a:t>
            </a:r>
          </a:p>
          <a:p>
            <a:pPr lvl="0"/>
            <a:r>
              <a:rPr lang="en-US" b="1" dirty="0"/>
              <a:t>The Church of England:</a:t>
            </a:r>
            <a:r>
              <a:rPr lang="en-US" dirty="0"/>
              <a:t> In 1534, Henry defied the Catholic Church and had Parliament declare the Act of Supremacy, which created the Church of England</a:t>
            </a:r>
            <a:r>
              <a:rPr lang="en-US" dirty="0" smtClean="0"/>
              <a:t>.</a:t>
            </a:r>
          </a:p>
          <a:p>
            <a:pPr lvl="0"/>
            <a:r>
              <a:rPr lang="en-US" b="1" dirty="0"/>
              <a:t>The closing of monasteries:</a:t>
            </a:r>
            <a:r>
              <a:rPr lang="en-US" dirty="0"/>
              <a:t> Henry closed Catholic monasteries in England and sold to the English nobility the lands and other possessions that had belonged to the monasteries.</a:t>
            </a:r>
          </a:p>
          <a:p>
            <a:pPr lvl="0"/>
            <a:r>
              <a:rPr lang="en-US" b="1" dirty="0"/>
              <a:t>Edward VI and "Bloody Mary":</a:t>
            </a:r>
            <a:r>
              <a:rPr lang="en-US" dirty="0"/>
              <a:t> Edward VI became king in 1547 at the age of nine. The Church of England became more Protestant. Mary I became queen in 1553. She tried to restore England to Roman Catholicism, burning almost 300 Protestants as </a:t>
            </a:r>
            <a:r>
              <a:rPr lang="en-US" dirty="0" smtClean="0"/>
              <a:t>heretics</a:t>
            </a:r>
            <a:r>
              <a:rPr lang="en-US" dirty="0"/>
              <a:t>.</a:t>
            </a:r>
          </a:p>
        </p:txBody>
      </p:sp>
    </p:spTree>
    <p:extLst>
      <p:ext uri="{BB962C8B-B14F-4D97-AF65-F5344CB8AC3E}">
        <p14:creationId xmlns:p14="http://schemas.microsoft.com/office/powerpoint/2010/main" val="1597616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7 at 11.54.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0432"/>
            <a:ext cx="9144000" cy="6321636"/>
          </a:xfrm>
          <a:prstGeom prst="rect">
            <a:avLst/>
          </a:prstGeom>
        </p:spPr>
      </p:pic>
    </p:spTree>
    <p:extLst>
      <p:ext uri="{BB962C8B-B14F-4D97-AF65-F5344CB8AC3E}">
        <p14:creationId xmlns:p14="http://schemas.microsoft.com/office/powerpoint/2010/main" val="334634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Anabaptists</a:t>
            </a:r>
            <a:endParaRPr lang="en-US" dirty="0"/>
          </a:p>
        </p:txBody>
      </p:sp>
      <p:sp>
        <p:nvSpPr>
          <p:cNvPr id="3" name="Content Placeholder 2"/>
          <p:cNvSpPr>
            <a:spLocks noGrp="1"/>
          </p:cNvSpPr>
          <p:nvPr>
            <p:ph idx="1"/>
          </p:nvPr>
        </p:nvSpPr>
        <p:spPr/>
        <p:txBody>
          <a:bodyPr>
            <a:normAutofit/>
          </a:bodyPr>
          <a:lstStyle/>
          <a:p>
            <a:pPr lvl="0"/>
            <a:r>
              <a:rPr lang="en-US" dirty="0" smtClean="0"/>
              <a:t>A </a:t>
            </a:r>
            <a:r>
              <a:rPr lang="en-US" dirty="0"/>
              <a:t>community of believers: Modeling themselves after the early Christians, Anabaptists considered all believers to be equal. Any member was eligible to be a minister or spiritual leader.</a:t>
            </a:r>
          </a:p>
          <a:p>
            <a:pPr lvl="0"/>
            <a:r>
              <a:rPr lang="en-US" dirty="0"/>
              <a:t>Views on church and state: Anabaptists believed in the complete separation of church and state. They refused to hold political office or bear arms.</a:t>
            </a:r>
          </a:p>
          <a:p>
            <a:pPr lvl="0"/>
            <a:r>
              <a:rPr lang="en-US" dirty="0"/>
              <a:t>Persecution: Both Catholics and Protestants persecuted Anabaptists for their beliefs. In </a:t>
            </a:r>
            <a:r>
              <a:rPr lang="en-US" dirty="0" err="1"/>
              <a:t>Münster</a:t>
            </a:r>
            <a:r>
              <a:rPr lang="en-US" dirty="0"/>
              <a:t>, Germany, a center of the Anabaptist community, Anabaptist leaders were tortured and killed in 1535.</a:t>
            </a:r>
          </a:p>
          <a:p>
            <a:endParaRPr lang="en-US" dirty="0"/>
          </a:p>
        </p:txBody>
      </p:sp>
    </p:spTree>
    <p:extLst>
      <p:ext uri="{BB962C8B-B14F-4D97-AF65-F5344CB8AC3E}">
        <p14:creationId xmlns:p14="http://schemas.microsoft.com/office/powerpoint/2010/main" val="341512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Catholicism's Counter-</a:t>
            </a:r>
            <a:r>
              <a:rPr lang="en-US" b="1" dirty="0" smtClean="0"/>
              <a:t>Reformation</a:t>
            </a:r>
            <a:endParaRPr lang="en-US" dirty="0"/>
          </a:p>
        </p:txBody>
      </p:sp>
      <p:sp>
        <p:nvSpPr>
          <p:cNvPr id="3" name="Content Placeholder 2"/>
          <p:cNvSpPr>
            <a:spLocks noGrp="1"/>
          </p:cNvSpPr>
          <p:nvPr>
            <p:ph idx="1"/>
          </p:nvPr>
        </p:nvSpPr>
        <p:spPr/>
        <p:txBody>
          <a:bodyPr/>
          <a:lstStyle/>
          <a:p>
            <a:pPr lvl="0"/>
            <a:r>
              <a:rPr lang="en-US" b="1" dirty="0" smtClean="0"/>
              <a:t>The </a:t>
            </a:r>
            <a:r>
              <a:rPr lang="en-US" b="1" dirty="0"/>
              <a:t>Jesuits:</a:t>
            </a:r>
            <a:r>
              <a:rPr lang="en-US" dirty="0"/>
              <a:t> A Spanish noble, Ignatius of Loyola, created the order of the Jesuits, which used education to spread its message.</a:t>
            </a:r>
          </a:p>
          <a:p>
            <a:pPr lvl="0"/>
            <a:r>
              <a:rPr lang="en-US" b="1" dirty="0"/>
              <a:t>Reform of the papacy:</a:t>
            </a:r>
            <a:r>
              <a:rPr lang="en-US" dirty="0"/>
              <a:t> Pope Paul III appointed a reform commission to examine corruption in the Catholic Church.</a:t>
            </a:r>
          </a:p>
          <a:p>
            <a:pPr lvl="0"/>
            <a:r>
              <a:rPr lang="en-US" b="1" dirty="0"/>
              <a:t>The Council of Trent:</a:t>
            </a:r>
            <a:r>
              <a:rPr lang="en-US" dirty="0"/>
              <a:t> The Council of Trent reaffirmed traditional Catholic teaching and created a clear body of doctrine.</a:t>
            </a:r>
          </a:p>
          <a:p>
            <a:endParaRPr lang="en-US" dirty="0"/>
          </a:p>
        </p:txBody>
      </p:sp>
    </p:spTree>
    <p:extLst>
      <p:ext uri="{BB962C8B-B14F-4D97-AF65-F5344CB8AC3E}">
        <p14:creationId xmlns:p14="http://schemas.microsoft.com/office/powerpoint/2010/main" val="262518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a:t>The Society of Jesus, founded by Saint Ignatius Loyola, differed from other religious orders in several ways. Jesuits took vows of poverty, chastity, and obedience, mainly to the pope. But because one of their main goals was to spread the faith, they eliminated many of the traditional practices, such as performing regular penance, wearing a "habit" or distinctive clothing, and reciting the "office"—a long religious rite required to be performed as a group in religious orders. The Jesuits opened humanist schools throughout the world. Although the group was not founded to oppose the Reformation, it became intensively involved in Germany and then with similar situations elsewhere by 1550</a:t>
            </a:r>
            <a:r>
              <a:rPr lang="en-US" dirty="0" smtClean="0"/>
              <a:t>.</a:t>
            </a:r>
            <a:endParaRPr lang="en-US" dirty="0"/>
          </a:p>
        </p:txBody>
      </p:sp>
    </p:spTree>
    <p:extLst>
      <p:ext uri="{BB962C8B-B14F-4D97-AF65-F5344CB8AC3E}">
        <p14:creationId xmlns:p14="http://schemas.microsoft.com/office/powerpoint/2010/main" val="643652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30</TotalTime>
  <Words>252</Words>
  <Application>Microsoft Macintosh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Saddle</vt:lpstr>
      <vt:lpstr>Spread of Protestantism</vt:lpstr>
      <vt:lpstr>PowerPoint Presentation</vt:lpstr>
      <vt:lpstr>Zwingli and Calvin</vt:lpstr>
      <vt:lpstr>The Reformation in England</vt:lpstr>
      <vt:lpstr>PowerPoint Presentation</vt:lpstr>
      <vt:lpstr>Anabaptists</vt:lpstr>
      <vt:lpstr>Catholicism's Counter-Reformation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 of Protestantism</dc:title>
  <dc:creator>Abbie</dc:creator>
  <cp:lastModifiedBy>Abbie</cp:lastModifiedBy>
  <cp:revision>3</cp:revision>
  <dcterms:created xsi:type="dcterms:W3CDTF">2014-02-17T17:25:59Z</dcterms:created>
  <dcterms:modified xsi:type="dcterms:W3CDTF">2014-02-17T17:56:11Z</dcterms:modified>
</cp:coreProperties>
</file>