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D6C262-FA93-3948-BB73-956ABCD2FF14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FD0BEDF-59E1-FE46-B2DC-AF7AE092F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3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82"/>
            <a:ext cx="90932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876"/>
            <a:ext cx="9042400" cy="4152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628" y="4804646"/>
            <a:ext cx="8474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do you think caused the demand for slaves to rise?</a:t>
            </a:r>
            <a:r>
              <a:rPr lang="en-US" b="1" dirty="0"/>
              <a:t>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8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88"/>
            <a:ext cx="9144000" cy="5442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30" y="5679242"/>
            <a:ext cx="8685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What effects might losing a generation of young people have on a country?</a:t>
            </a:r>
            <a:r>
              <a:rPr lang="en-US" dirty="0"/>
              <a:t>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6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" y="88205"/>
            <a:ext cx="904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1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" y="229745"/>
            <a:ext cx="8940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Global Economic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2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2" y="317541"/>
            <a:ext cx="80518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070"/>
            <a:ext cx="9144000" cy="46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7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17"/>
            <a:ext cx="9144000" cy="50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2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05"/>
            <a:ext cx="9144000" cy="62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4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15</TotalTime>
  <Words>39</Words>
  <Application>Microsoft Macintosh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Age of Exploration</vt:lpstr>
      <vt:lpstr>PowerPoint Presentation</vt:lpstr>
      <vt:lpstr>PowerPoint Presentation</vt:lpstr>
      <vt:lpstr>First Global Economic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Abbie</dc:creator>
  <cp:lastModifiedBy>Abbie</cp:lastModifiedBy>
  <cp:revision>2</cp:revision>
  <dcterms:created xsi:type="dcterms:W3CDTF">2014-03-02T23:17:32Z</dcterms:created>
  <dcterms:modified xsi:type="dcterms:W3CDTF">2014-03-02T23:32:43Z</dcterms:modified>
</cp:coreProperties>
</file>