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43A47C-87B7-3442-8ACE-FFCDB945F917}" type="datetimeFigureOut">
              <a:rPr lang="en-US" smtClean="0"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F5682E8-3FE2-8441-AA48-FEA561C247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7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5"/>
            <a:ext cx="9144000" cy="58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State </a:t>
            </a:r>
            <a:r>
              <a:rPr lang="en-US" b="1">
                <a:effectLst/>
              </a:rPr>
              <a:t>and </a:t>
            </a:r>
            <a:r>
              <a:rPr lang="en-US" b="1" smtClean="0">
                <a:effectLst/>
              </a:rPr>
              <a:t>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effectLst/>
              </a:rPr>
              <a:t>Government </a:t>
            </a:r>
            <a:r>
              <a:rPr lang="en-US" b="1" dirty="0">
                <a:effectLst/>
              </a:rPr>
              <a:t>in Latin America: </a:t>
            </a:r>
            <a:r>
              <a:rPr lang="en-US" dirty="0">
                <a:effectLst/>
              </a:rPr>
              <a:t>Portugal and Spain governed their colonies from afar through their viceroys, who headed bureaucracies in which all the major officials were Europeans.</a:t>
            </a:r>
          </a:p>
          <a:p>
            <a:pPr lvl="0"/>
            <a:r>
              <a:rPr lang="en-US" b="1" dirty="0">
                <a:effectLst/>
              </a:rPr>
              <a:t>Catholic missionaries: </a:t>
            </a:r>
            <a:r>
              <a:rPr lang="en-US" dirty="0">
                <a:effectLst/>
              </a:rPr>
              <a:t>Missionaries gathered Native Americans into villages where they could be converted, educated, and controlled.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4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4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192617"/>
            <a:ext cx="7162800" cy="1104900"/>
          </a:xfrm>
          <a:prstGeom prst="rect">
            <a:avLst/>
          </a:prstGeom>
        </p:spPr>
      </p:pic>
      <p:pic>
        <p:nvPicPr>
          <p:cNvPr id="3" name="Picture 2" descr="Screen Shot 2014-03-02 at 5.4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1551514"/>
            <a:ext cx="7327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Colonial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 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Social </a:t>
            </a:r>
            <a:r>
              <a:rPr lang="en-US" b="1" dirty="0" smtClean="0">
                <a:effectLst/>
              </a:rPr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 err="1" smtClean="0">
                <a:effectLst/>
              </a:rPr>
              <a:t>Peninsulares</a:t>
            </a:r>
            <a:r>
              <a:rPr lang="en-US" b="1" dirty="0">
                <a:effectLst/>
              </a:rPr>
              <a:t> and creoles:</a:t>
            </a:r>
            <a:r>
              <a:rPr lang="en-US" dirty="0">
                <a:effectLst/>
              </a:rPr>
              <a:t> </a:t>
            </a:r>
            <a:r>
              <a:rPr lang="en-US" i="1" dirty="0" err="1">
                <a:effectLst/>
              </a:rPr>
              <a:t>Peninsulares</a:t>
            </a:r>
            <a:r>
              <a:rPr lang="en-US" dirty="0">
                <a:effectLst/>
              </a:rPr>
              <a:t> and creoles were at the top of the Latin American social structure.</a:t>
            </a:r>
          </a:p>
          <a:p>
            <a:pPr lvl="0"/>
            <a:r>
              <a:rPr lang="en-US" b="1" dirty="0">
                <a:effectLst/>
              </a:rPr>
              <a:t>Other groups:</a:t>
            </a:r>
            <a:r>
              <a:rPr lang="en-US" dirty="0">
                <a:effectLst/>
              </a:rPr>
              <a:t> Mestizos, mulattoes, and other people of mixed ancestry were lower on the social scale. Native Americans and enslaved Africans were at the bottom.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2 at 5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0" y="0"/>
            <a:ext cx="741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54"/>
            <a:ext cx="9144000" cy="5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0"/>
            <a:ext cx="9144000" cy="60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9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2"/>
            <a:ext cx="9144000" cy="59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2 at 5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2"/>
            <a:ext cx="9144000" cy="59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30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</TotalTime>
  <Words>23</Words>
  <Application>Microsoft Macintosh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Age of Exploration</vt:lpstr>
      <vt:lpstr>Colonial Latin America</vt:lpstr>
      <vt:lpstr>Social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and Church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Abbie</dc:creator>
  <cp:lastModifiedBy>Abbie</cp:lastModifiedBy>
  <cp:revision>4</cp:revision>
  <dcterms:created xsi:type="dcterms:W3CDTF">2014-03-02T23:32:51Z</dcterms:created>
  <dcterms:modified xsi:type="dcterms:W3CDTF">2014-03-02T23:45:37Z</dcterms:modified>
</cp:coreProperties>
</file>