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3/11/14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in Crisis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18, 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9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8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11 at 9.1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48"/>
            <a:ext cx="9144000" cy="62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1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93"/>
            <a:ext cx="9144000" cy="57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1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Population Decline, Witchcraft, and Other </a:t>
            </a:r>
            <a:r>
              <a:rPr lang="en-US" b="1" dirty="0" smtClean="0"/>
              <a:t>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Economic </a:t>
            </a:r>
            <a:r>
              <a:rPr lang="en-US" b="1" dirty="0"/>
              <a:t>slowdown: </a:t>
            </a:r>
            <a:r>
              <a:rPr lang="en-US" dirty="0"/>
              <a:t>The economies of both Spain and Italy had begun to decline by 1600.</a:t>
            </a:r>
          </a:p>
          <a:p>
            <a:pPr lvl="0"/>
            <a:r>
              <a:rPr lang="en-US" b="1" dirty="0"/>
              <a:t>Population decline: </a:t>
            </a:r>
            <a:r>
              <a:rPr lang="en-US" dirty="0"/>
              <a:t>War, plague, and famine helped to decrease the population of Europe after 1600.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8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3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65"/>
            <a:ext cx="9144000" cy="55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3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Thirty Years' </a:t>
            </a:r>
            <a:r>
              <a:rPr lang="en-US" b="1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Religious </a:t>
            </a:r>
            <a:r>
              <a:rPr lang="en-US" b="1" dirty="0"/>
              <a:t>and Political Conflict: </a:t>
            </a:r>
            <a:r>
              <a:rPr lang="en-US" dirty="0"/>
              <a:t>Beginning with a struggle between the Catholic rulers of the Holy Roman Empire and the Protestant nobles of Bohemia, the war became more political as Denmark, Sweden, France, and Spain became involved.</a:t>
            </a:r>
          </a:p>
          <a:p>
            <a:pPr lvl="0"/>
            <a:r>
              <a:rPr lang="en-US" b="1" dirty="0"/>
              <a:t>Peace and Effects: </a:t>
            </a:r>
            <a:r>
              <a:rPr lang="en-US" dirty="0"/>
              <a:t>The war was ended by the Peace of Westphalia, with Sweden, France, and their allies gaining territory and the Holy Roman Empire being dissolved into independent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5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0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2" y="148458"/>
            <a:ext cx="6713004" cy="65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Thirty Years War</a:t>
            </a:r>
            <a:endParaRPr lang="en-US" dirty="0"/>
          </a:p>
        </p:txBody>
      </p:sp>
      <p:pic>
        <p:nvPicPr>
          <p:cNvPr id="3" name="Picture 2" descr="Screen Shot 2014-03-11 at 9.3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008"/>
            <a:ext cx="9144000" cy="56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40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9" y="0"/>
            <a:ext cx="7382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and Catholicism</a:t>
            </a:r>
            <a:endParaRPr lang="en-US" dirty="0"/>
          </a:p>
        </p:txBody>
      </p:sp>
      <p:pic>
        <p:nvPicPr>
          <p:cNvPr id="4" name="Picture 3" descr="Screen Shot 2014-03-11 at 9.0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8099" cy="6858000"/>
          </a:xfrm>
          <a:prstGeom prst="rect">
            <a:avLst/>
          </a:prstGeom>
        </p:spPr>
      </p:pic>
      <p:pic>
        <p:nvPicPr>
          <p:cNvPr id="5" name="Picture 4" descr="Screen Shot 2014-03-11 at 9.06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07" y="521822"/>
            <a:ext cx="2499771" cy="38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3-11 at 9.0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96"/>
            <a:ext cx="9144000" cy="64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4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0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193"/>
            <a:ext cx="9144000" cy="47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0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88"/>
            <a:ext cx="9144000" cy="57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982"/>
            <a:ext cx="9144000" cy="5509197"/>
          </a:xfrm>
          <a:prstGeom prst="rect">
            <a:avLst/>
          </a:prstGeom>
        </p:spPr>
      </p:pic>
      <p:pic>
        <p:nvPicPr>
          <p:cNvPr id="3" name="Picture 2" descr="Screen Shot 2014-03-11 at 9.1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380377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1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31"/>
            <a:ext cx="9144000" cy="2485748"/>
          </a:xfrm>
          <a:prstGeom prst="rect">
            <a:avLst/>
          </a:prstGeom>
        </p:spPr>
      </p:pic>
      <p:pic>
        <p:nvPicPr>
          <p:cNvPr id="3" name="Picture 2" descr="Screen Shot 2014-03-11 at 9.1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136637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9.1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15"/>
            <a:ext cx="9144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7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54</TotalTime>
  <Words>35</Words>
  <Application>Microsoft Macintosh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Europe in Crisis</vt:lpstr>
      <vt:lpstr>PowerPoint Presentation</vt:lpstr>
      <vt:lpstr>Spain and Catholicism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Decline, Witchcraft, and Other Crises</vt:lpstr>
      <vt:lpstr>PowerPoint Presentation</vt:lpstr>
      <vt:lpstr>The Thirty Years' War</vt:lpstr>
      <vt:lpstr>Thirty Years War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</dc:creator>
  <cp:lastModifiedBy>Abbie</cp:lastModifiedBy>
  <cp:revision>6</cp:revision>
  <dcterms:created xsi:type="dcterms:W3CDTF">2014-03-11T14:02:19Z</dcterms:created>
  <dcterms:modified xsi:type="dcterms:W3CDTF">2014-03-11T14:56:51Z</dcterms:modified>
</cp:coreProperties>
</file>