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4" r:id="rId3"/>
    <p:sldId id="257" r:id="rId4"/>
    <p:sldId id="26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7328A70-4111-4E43-829C-598D67D44A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ED405CC-0184-FE49-836F-5E874964B3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Absolutism in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18, 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0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562429"/>
            <a:ext cx="88138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" y="0"/>
            <a:ext cx="740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5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878114"/>
            <a:ext cx="9105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55"/>
            <a:ext cx="9144000" cy="40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4" y="323431"/>
            <a:ext cx="74168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4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0.2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66"/>
            <a:ext cx="9144000" cy="64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8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0.2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291"/>
            <a:ext cx="9144000" cy="35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4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056790"/>
            <a:ext cx="9131300" cy="3898900"/>
          </a:xfrm>
          <a:prstGeom prst="rect">
            <a:avLst/>
          </a:prstGeom>
        </p:spPr>
      </p:pic>
      <p:pic>
        <p:nvPicPr>
          <p:cNvPr id="4" name="Picture 3" descr="Screen Shot 2014-03-11 at 11.49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0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50"/>
            <a:ext cx="9144000" cy="65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901"/>
            <a:ext cx="9144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5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76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1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1.5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5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3163</TotalTime>
  <Words>8</Words>
  <Application>Microsoft Macintosh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Habitat</vt:lpstr>
      <vt:lpstr>Absolutism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 in Europe</dc:title>
  <dc:creator>Abbie</dc:creator>
  <cp:lastModifiedBy>Abbie</cp:lastModifiedBy>
  <cp:revision>2</cp:revision>
  <dcterms:created xsi:type="dcterms:W3CDTF">2014-03-11T15:19:31Z</dcterms:created>
  <dcterms:modified xsi:type="dcterms:W3CDTF">2014-03-13T20:03:07Z</dcterms:modified>
</cp:coreProperties>
</file>