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4" r:id="rId5"/>
    <p:sldId id="265" r:id="rId6"/>
    <p:sldId id="266" r:id="rId7"/>
    <p:sldId id="267" r:id="rId8"/>
    <p:sldId id="268" r:id="rId9"/>
    <p:sldId id="269" r:id="rId10"/>
    <p:sldId id="270" r:id="rId11"/>
    <p:sldId id="271" r:id="rId12"/>
    <p:sldId id="259" r:id="rId13"/>
    <p:sldId id="260" r:id="rId14"/>
    <p:sldId id="261" r:id="rId15"/>
    <p:sldId id="262" r:id="rId16"/>
    <p:sldId id="263"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8DB907-E897-B148-AA60-67EF7B9E7440}"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28000-3901-3646-8D90-390D05EC1D5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DB907-E897-B148-AA60-67EF7B9E7440}"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DB907-E897-B148-AA60-67EF7B9E7440}"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DB907-E897-B148-AA60-67EF7B9E7440}"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DB907-E897-B148-AA60-67EF7B9E7440}"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28000-3901-3646-8D90-390D05EC1D5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DB907-E897-B148-AA60-67EF7B9E7440}"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DB907-E897-B148-AA60-67EF7B9E7440}" type="datetimeFigureOut">
              <a:rPr lang="en-US" smtClean="0"/>
              <a:t>2/11/14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28000-3901-3646-8D90-390D05EC1D5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8DB907-E897-B148-AA60-67EF7B9E7440}" type="datetimeFigureOut">
              <a:rPr lang="en-US" smtClean="0"/>
              <a:t>2/11/14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DB907-E897-B148-AA60-67EF7B9E7440}" type="datetimeFigureOut">
              <a:rPr lang="en-US" smtClean="0"/>
              <a:t>2/11/14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DB907-E897-B148-AA60-67EF7B9E7440}"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28000-3901-3646-8D90-390D05EC1D5E}"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DB907-E897-B148-AA60-67EF7B9E7440}"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28000-3901-3646-8D90-390D05EC1D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08DB907-E897-B148-AA60-67EF7B9E7440}" type="datetimeFigureOut">
              <a:rPr lang="en-US" smtClean="0"/>
              <a:t>2/11/14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428000-3901-3646-8D90-390D05EC1D5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Eisenhower’s Cold War Policies</a:t>
            </a:r>
            <a:endParaRPr lang="en-US" dirty="0"/>
          </a:p>
        </p:txBody>
      </p:sp>
      <p:sp>
        <p:nvSpPr>
          <p:cNvPr id="3" name="Subtitle 2"/>
          <p:cNvSpPr>
            <a:spLocks noGrp="1"/>
          </p:cNvSpPr>
          <p:nvPr>
            <p:ph type="subTitle" idx="1"/>
          </p:nvPr>
        </p:nvSpPr>
        <p:spPr/>
        <p:txBody>
          <a:bodyPr/>
          <a:lstStyle/>
          <a:p>
            <a:r>
              <a:rPr lang="en-US" dirty="0" smtClean="0"/>
              <a:t>Chapter 22.4 Notes</a:t>
            </a:r>
            <a:endParaRPr lang="en-US" dirty="0"/>
          </a:p>
        </p:txBody>
      </p:sp>
    </p:spTree>
    <p:extLst>
      <p:ext uri="{BB962C8B-B14F-4D97-AF65-F5344CB8AC3E}">
        <p14:creationId xmlns:p14="http://schemas.microsoft.com/office/powerpoint/2010/main" val="142551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08" y="0"/>
            <a:ext cx="7423220" cy="6858000"/>
          </a:xfrm>
          <a:prstGeom prst="rect">
            <a:avLst/>
          </a:prstGeom>
        </p:spPr>
      </p:pic>
    </p:spTree>
    <p:extLst>
      <p:ext uri="{BB962C8B-B14F-4D97-AF65-F5344CB8AC3E}">
        <p14:creationId xmlns:p14="http://schemas.microsoft.com/office/powerpoint/2010/main" val="63673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9.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4" y="0"/>
            <a:ext cx="7397112" cy="6858000"/>
          </a:xfrm>
          <a:prstGeom prst="rect">
            <a:avLst/>
          </a:prstGeom>
        </p:spPr>
      </p:pic>
    </p:spTree>
    <p:extLst>
      <p:ext uri="{BB962C8B-B14F-4D97-AF65-F5344CB8AC3E}">
        <p14:creationId xmlns:p14="http://schemas.microsoft.com/office/powerpoint/2010/main" val="122805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 Foreign Policy Under </a:t>
            </a:r>
            <a:r>
              <a:rPr lang="en-US" b="1" dirty="0" smtClean="0"/>
              <a:t>Eisenhower</a:t>
            </a:r>
            <a:endParaRPr lang="en-US" dirty="0"/>
          </a:p>
        </p:txBody>
      </p:sp>
      <p:sp>
        <p:nvSpPr>
          <p:cNvPr id="3" name="Content Placeholder 2"/>
          <p:cNvSpPr>
            <a:spLocks noGrp="1"/>
          </p:cNvSpPr>
          <p:nvPr>
            <p:ph idx="1"/>
          </p:nvPr>
        </p:nvSpPr>
        <p:spPr/>
        <p:txBody>
          <a:bodyPr>
            <a:normAutofit/>
          </a:bodyPr>
          <a:lstStyle/>
          <a:p>
            <a:pPr lvl="0"/>
            <a:r>
              <a:rPr lang="en-US" b="1" dirty="0" smtClean="0"/>
              <a:t>Eisenhower’s </a:t>
            </a:r>
            <a:r>
              <a:rPr lang="en-US" b="1" dirty="0"/>
              <a:t>Policies</a:t>
            </a:r>
            <a:r>
              <a:rPr lang="en-US" dirty="0"/>
              <a:t> After his election in 1952, Eisenhower sought to balance military and economic strength to guard against Cold War threats.</a:t>
            </a:r>
          </a:p>
          <a:p>
            <a:pPr lvl="0"/>
            <a:r>
              <a:rPr lang="en-US" b="1" dirty="0"/>
              <a:t>Massive Retaliation</a:t>
            </a:r>
            <a:r>
              <a:rPr lang="en-US" dirty="0"/>
              <a:t> Eisenhower believed that nuclear weapons offer the most “bang for the buck.” He developed a policy of threatening to use nuclear weapons to prevent war. This policy was known as massive retaliation.</a:t>
            </a:r>
          </a:p>
          <a:p>
            <a:endParaRPr lang="en-US" dirty="0"/>
          </a:p>
        </p:txBody>
      </p:sp>
    </p:spTree>
    <p:extLst>
      <p:ext uri="{BB962C8B-B14F-4D97-AF65-F5344CB8AC3E}">
        <p14:creationId xmlns:p14="http://schemas.microsoft.com/office/powerpoint/2010/main" val="301361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 Foreign Policy Under Eisenhower</a:t>
            </a:r>
            <a:endParaRPr lang="en-US" dirty="0"/>
          </a:p>
        </p:txBody>
      </p:sp>
      <p:sp>
        <p:nvSpPr>
          <p:cNvPr id="3" name="Content Placeholder 2"/>
          <p:cNvSpPr>
            <a:spLocks noGrp="1"/>
          </p:cNvSpPr>
          <p:nvPr>
            <p:ph idx="1"/>
          </p:nvPr>
        </p:nvSpPr>
        <p:spPr/>
        <p:txBody>
          <a:bodyPr>
            <a:normAutofit fontScale="92500"/>
          </a:bodyPr>
          <a:lstStyle/>
          <a:p>
            <a:pPr lvl="0"/>
            <a:r>
              <a:rPr lang="en-US" b="1" dirty="0"/>
              <a:t>Brinkmanship</a:t>
            </a:r>
            <a:r>
              <a:rPr lang="en-US" dirty="0"/>
              <a:t> Critics complained that Eisenhower’s policy brought the nation too close to war and was dangerous. They called it brinkmanship because it showed the country’s willingness to go to the brink of war.</a:t>
            </a:r>
          </a:p>
          <a:p>
            <a:pPr lvl="0"/>
            <a:r>
              <a:rPr lang="en-US" b="1" dirty="0"/>
              <a:t>Taiwan and Suez Crises</a:t>
            </a:r>
            <a:r>
              <a:rPr lang="en-US" dirty="0"/>
              <a:t> Eisenhower threatened to go to war with China after that nation began shelling the democratic island of Taiwan. The next year, he again threatened to go to war when Egyptian forces seized control of the Suez Canal. The situation intensified when Britain and France invaded Egypt. Ultimately, war was prevented, but the Soviets gained influence in the Middle East.</a:t>
            </a:r>
          </a:p>
          <a:p>
            <a:pPr marL="0" indent="0">
              <a:buNone/>
            </a:pPr>
            <a:endParaRPr lang="en-US" dirty="0"/>
          </a:p>
        </p:txBody>
      </p:sp>
    </p:spTree>
    <p:extLst>
      <p:ext uri="{BB962C8B-B14F-4D97-AF65-F5344CB8AC3E}">
        <p14:creationId xmlns:p14="http://schemas.microsoft.com/office/powerpoint/2010/main" val="103682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Covert Operations Under </a:t>
            </a:r>
            <a:r>
              <a:rPr lang="en-US" b="1" dirty="0" smtClean="0"/>
              <a:t>Eisenhower</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Importance </a:t>
            </a:r>
            <a:r>
              <a:rPr lang="en-US" b="1" dirty="0"/>
              <a:t>of the CIA </a:t>
            </a:r>
            <a:r>
              <a:rPr lang="en-US" dirty="0"/>
              <a:t>Eisenhower also relied on covert operations conducted by the CIA to deter communism. These typically took place in developing nations, and sometimes involved the overthrow of anti-American leaders.</a:t>
            </a:r>
          </a:p>
          <a:p>
            <a:pPr lvl="0"/>
            <a:r>
              <a:rPr lang="en-US" b="1" dirty="0"/>
              <a:t>Iran and Guatemala</a:t>
            </a:r>
            <a:r>
              <a:rPr lang="en-US" dirty="0"/>
              <a:t> The CIA helped force Iranian Prime Minister Mohammed </a:t>
            </a:r>
            <a:r>
              <a:rPr lang="en-US" dirty="0" err="1"/>
              <a:t>Mossadegh</a:t>
            </a:r>
            <a:r>
              <a:rPr lang="en-US" dirty="0"/>
              <a:t> out of power in 1953. The next year, it trained and armed forces that opposed Guatemalan president </a:t>
            </a:r>
            <a:r>
              <a:rPr lang="en-US" dirty="0" err="1"/>
              <a:t>Jacobo</a:t>
            </a:r>
            <a:r>
              <a:rPr lang="en-US" dirty="0"/>
              <a:t> </a:t>
            </a:r>
            <a:r>
              <a:rPr lang="en-US" dirty="0" err="1"/>
              <a:t>Arbenz</a:t>
            </a:r>
            <a:r>
              <a:rPr lang="en-US" dirty="0"/>
              <a:t> </a:t>
            </a:r>
            <a:r>
              <a:rPr lang="en-US" dirty="0" err="1"/>
              <a:t>Guzmán</a:t>
            </a:r>
            <a:r>
              <a:rPr lang="en-US" dirty="0"/>
              <a:t>. These forces invaded Guatemala, and </a:t>
            </a:r>
            <a:r>
              <a:rPr lang="en-US" dirty="0" err="1"/>
              <a:t>Arbenz</a:t>
            </a:r>
            <a:r>
              <a:rPr lang="en-US" dirty="0"/>
              <a:t> </a:t>
            </a:r>
            <a:r>
              <a:rPr lang="en-US" dirty="0" err="1"/>
              <a:t>Guzmán</a:t>
            </a:r>
            <a:r>
              <a:rPr lang="en-US" dirty="0"/>
              <a:t> left office.</a:t>
            </a:r>
          </a:p>
          <a:p>
            <a:endParaRPr lang="en-US" dirty="0"/>
          </a:p>
        </p:txBody>
      </p:sp>
    </p:spTree>
    <p:extLst>
      <p:ext uri="{BB962C8B-B14F-4D97-AF65-F5344CB8AC3E}">
        <p14:creationId xmlns:p14="http://schemas.microsoft.com/office/powerpoint/2010/main" val="397589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Covert Operations Under </a:t>
            </a:r>
            <a:r>
              <a:rPr lang="en-US" b="1" dirty="0" smtClean="0"/>
              <a:t>Eisenhower</a:t>
            </a:r>
            <a:endParaRPr lang="en-US" dirty="0"/>
          </a:p>
        </p:txBody>
      </p:sp>
      <p:sp>
        <p:nvSpPr>
          <p:cNvPr id="3" name="Content Placeholder 2"/>
          <p:cNvSpPr>
            <a:spLocks noGrp="1"/>
          </p:cNvSpPr>
          <p:nvPr>
            <p:ph idx="1"/>
          </p:nvPr>
        </p:nvSpPr>
        <p:spPr/>
        <p:txBody>
          <a:bodyPr>
            <a:normAutofit/>
          </a:bodyPr>
          <a:lstStyle/>
          <a:p>
            <a:pPr lvl="0"/>
            <a:r>
              <a:rPr lang="en-US" b="1" dirty="0"/>
              <a:t>Eastern Europe</a:t>
            </a:r>
            <a:r>
              <a:rPr lang="en-US" dirty="0"/>
              <a:t> In 1956, the CIA encouraged dissent among Communist Eastern European nations by distributing copies of a secret letter by Soviet leader Nikita Khrushchev. As a result, an uprising began in Hungary that was crushed by Soviet forces.</a:t>
            </a:r>
          </a:p>
          <a:p>
            <a:pPr lvl="0"/>
            <a:r>
              <a:rPr lang="en-US" b="1" dirty="0"/>
              <a:t>Eisenhower Doctrine</a:t>
            </a:r>
            <a:r>
              <a:rPr lang="en-US" dirty="0"/>
              <a:t> This policy extended the Truman Doctrine and the policy of containment to the Middle East in response to increasing Egyptian and Arab ties to the Soviet Union.</a:t>
            </a:r>
          </a:p>
          <a:p>
            <a:endParaRPr lang="en-US" dirty="0"/>
          </a:p>
        </p:txBody>
      </p:sp>
    </p:spTree>
    <p:extLst>
      <p:ext uri="{BB962C8B-B14F-4D97-AF65-F5344CB8AC3E}">
        <p14:creationId xmlns:p14="http://schemas.microsoft.com/office/powerpoint/2010/main" val="391417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Covert Operations Under Eisenhower</a:t>
            </a:r>
            <a:endParaRPr lang="en-US" dirty="0"/>
          </a:p>
        </p:txBody>
      </p:sp>
      <p:sp>
        <p:nvSpPr>
          <p:cNvPr id="3" name="Content Placeholder 2"/>
          <p:cNvSpPr>
            <a:spLocks noGrp="1"/>
          </p:cNvSpPr>
          <p:nvPr>
            <p:ph idx="1"/>
          </p:nvPr>
        </p:nvSpPr>
        <p:spPr/>
        <p:txBody>
          <a:bodyPr/>
          <a:lstStyle/>
          <a:p>
            <a:pPr lvl="0"/>
            <a:r>
              <a:rPr lang="en-US" b="1" i="1" dirty="0"/>
              <a:t>Sputnik</a:t>
            </a:r>
            <a:r>
              <a:rPr lang="en-US" dirty="0"/>
              <a:t> The Soviet Union launched the </a:t>
            </a:r>
            <a:r>
              <a:rPr lang="en-US" i="1" dirty="0"/>
              <a:t>Sputnik</a:t>
            </a:r>
            <a:r>
              <a:rPr lang="en-US" dirty="0"/>
              <a:t> satellite in 1957, which Soviets saw as proof of their superiority.</a:t>
            </a:r>
          </a:p>
          <a:p>
            <a:pPr lvl="0"/>
            <a:r>
              <a:rPr lang="en-US" b="1" dirty="0"/>
              <a:t>A Failed Summit</a:t>
            </a:r>
            <a:r>
              <a:rPr lang="en-US" dirty="0"/>
              <a:t> Eisenhower and Khrushchev planned to hold a summit in Paris in 1960. However, the Soviets shot down a U.S. spy plane over the Soviet Union shortly before the scheduled summit, and Khrushchev cancelled the meeting</a:t>
            </a:r>
            <a:r>
              <a:rPr lang="en-US" dirty="0" smtClean="0"/>
              <a:t>.</a:t>
            </a:r>
            <a:endParaRPr lang="en-US" dirty="0"/>
          </a:p>
        </p:txBody>
      </p:sp>
    </p:spTree>
    <p:extLst>
      <p:ext uri="{BB962C8B-B14F-4D97-AF65-F5344CB8AC3E}">
        <p14:creationId xmlns:p14="http://schemas.microsoft.com/office/powerpoint/2010/main" val="107447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3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 y="250432"/>
            <a:ext cx="9144000" cy="6325173"/>
          </a:xfrm>
          <a:prstGeom prst="rect">
            <a:avLst/>
          </a:prstGeom>
        </p:spPr>
      </p:pic>
    </p:spTree>
    <p:extLst>
      <p:ext uri="{BB962C8B-B14F-4D97-AF65-F5344CB8AC3E}">
        <p14:creationId xmlns:p14="http://schemas.microsoft.com/office/powerpoint/2010/main" val="232717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32.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872"/>
            <a:ext cx="9144000" cy="6275744"/>
          </a:xfrm>
          <a:prstGeom prst="rect">
            <a:avLst/>
          </a:prstGeom>
        </p:spPr>
      </p:pic>
    </p:spTree>
    <p:extLst>
      <p:ext uri="{BB962C8B-B14F-4D97-AF65-F5344CB8AC3E}">
        <p14:creationId xmlns:p14="http://schemas.microsoft.com/office/powerpoint/2010/main" val="254012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Rise and Spread of Communism</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The </a:t>
            </a:r>
            <a:r>
              <a:rPr lang="en-US" b="1" dirty="0"/>
              <a:t>Russian Revolution</a:t>
            </a:r>
            <a:r>
              <a:rPr lang="en-US" dirty="0"/>
              <a:t> In 1917 the people of the Russian Empire overthrew Czar Nicholas II and formed a provisional democratic government. The government was weak, and in November of that year, a second revolution, led by the Bolshevik Party of Vladimir Lenin, established a Communist state.</a:t>
            </a:r>
          </a:p>
          <a:p>
            <a:pPr lvl="0"/>
            <a:r>
              <a:rPr lang="en-US" b="1" dirty="0"/>
              <a:t>The Rise of Stalin</a:t>
            </a:r>
            <a:r>
              <a:rPr lang="en-US" dirty="0"/>
              <a:t> Lenin died in 1924. After a brief power struggle, Joseph Stalin rose to become the new dictator of the Soviet Union. Almost immediately, he began a campaign of terror against his own people that would last for the next 29 years.</a:t>
            </a:r>
          </a:p>
          <a:p>
            <a:endParaRPr lang="en-US" dirty="0"/>
          </a:p>
        </p:txBody>
      </p:sp>
    </p:spTree>
    <p:extLst>
      <p:ext uri="{BB962C8B-B14F-4D97-AF65-F5344CB8AC3E}">
        <p14:creationId xmlns:p14="http://schemas.microsoft.com/office/powerpoint/2010/main" val="346575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Rise and Spread of Communism</a:t>
            </a:r>
          </a:p>
        </p:txBody>
      </p:sp>
      <p:sp>
        <p:nvSpPr>
          <p:cNvPr id="3" name="Content Placeholder 2"/>
          <p:cNvSpPr>
            <a:spLocks noGrp="1"/>
          </p:cNvSpPr>
          <p:nvPr>
            <p:ph idx="1"/>
          </p:nvPr>
        </p:nvSpPr>
        <p:spPr/>
        <p:txBody>
          <a:bodyPr/>
          <a:lstStyle/>
          <a:p>
            <a:pPr lvl="0"/>
            <a:r>
              <a:rPr lang="en-US" b="1" dirty="0"/>
              <a:t>Iron Curtain</a:t>
            </a:r>
            <a:r>
              <a:rPr lang="en-US" dirty="0"/>
              <a:t> In May 1945, after the death of Adolf Hitler, Stalin’s USSR imposed Communist rule across Eastern Europe. As Churchill famously stated, “An Iron Curtain has descended across the continent.”</a:t>
            </a:r>
          </a:p>
          <a:p>
            <a:pPr lvl="0"/>
            <a:r>
              <a:rPr lang="en-US" b="1" dirty="0"/>
              <a:t>Warsaw Pact</a:t>
            </a:r>
            <a:r>
              <a:rPr lang="en-US" dirty="0"/>
              <a:t> In 1955, as a response to the creation of the North Atlantic Treaty Organization, the Soviet Union and eight Communist puppet regimes signed the Treaty of Friendship, Cooperation and Mutual Assistance. This alliance became known as the Warsaw Pact</a:t>
            </a:r>
            <a:r>
              <a:rPr lang="en-US" dirty="0" smtClean="0"/>
              <a:t>.</a:t>
            </a:r>
            <a:endParaRPr lang="en-US" dirty="0"/>
          </a:p>
        </p:txBody>
      </p:sp>
    </p:spTree>
    <p:extLst>
      <p:ext uri="{BB962C8B-B14F-4D97-AF65-F5344CB8AC3E}">
        <p14:creationId xmlns:p14="http://schemas.microsoft.com/office/powerpoint/2010/main" val="230261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487" y="0"/>
            <a:ext cx="7398099" cy="6858000"/>
          </a:xfrm>
          <a:prstGeom prst="rect">
            <a:avLst/>
          </a:prstGeom>
        </p:spPr>
      </p:pic>
    </p:spTree>
    <p:extLst>
      <p:ext uri="{BB962C8B-B14F-4D97-AF65-F5344CB8AC3E}">
        <p14:creationId xmlns:p14="http://schemas.microsoft.com/office/powerpoint/2010/main" val="149635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02" y="0"/>
            <a:ext cx="7424257" cy="6858000"/>
          </a:xfrm>
          <a:prstGeom prst="rect">
            <a:avLst/>
          </a:prstGeom>
        </p:spPr>
      </p:pic>
    </p:spTree>
    <p:extLst>
      <p:ext uri="{BB962C8B-B14F-4D97-AF65-F5344CB8AC3E}">
        <p14:creationId xmlns:p14="http://schemas.microsoft.com/office/powerpoint/2010/main" val="2922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3" y="0"/>
            <a:ext cx="7397112" cy="6858000"/>
          </a:xfrm>
          <a:prstGeom prst="rect">
            <a:avLst/>
          </a:prstGeom>
        </p:spPr>
      </p:pic>
    </p:spTree>
    <p:extLst>
      <p:ext uri="{BB962C8B-B14F-4D97-AF65-F5344CB8AC3E}">
        <p14:creationId xmlns:p14="http://schemas.microsoft.com/office/powerpoint/2010/main" val="396795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8.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33" y="0"/>
            <a:ext cx="7435780" cy="6858000"/>
          </a:xfrm>
          <a:prstGeom prst="rect">
            <a:avLst/>
          </a:prstGeom>
        </p:spPr>
      </p:pic>
    </p:spTree>
    <p:extLst>
      <p:ext uri="{BB962C8B-B14F-4D97-AF65-F5344CB8AC3E}">
        <p14:creationId xmlns:p14="http://schemas.microsoft.com/office/powerpoint/2010/main" val="59769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8.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86" y="0"/>
            <a:ext cx="7410659" cy="6858000"/>
          </a:xfrm>
          <a:prstGeom prst="rect">
            <a:avLst/>
          </a:prstGeom>
        </p:spPr>
      </p:pic>
    </p:spTree>
    <p:extLst>
      <p:ext uri="{BB962C8B-B14F-4D97-AF65-F5344CB8AC3E}">
        <p14:creationId xmlns:p14="http://schemas.microsoft.com/office/powerpoint/2010/main" val="382263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2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32" y="0"/>
            <a:ext cx="7451602" cy="6858000"/>
          </a:xfrm>
          <a:prstGeom prst="rect">
            <a:avLst/>
          </a:prstGeom>
        </p:spPr>
      </p:pic>
    </p:spTree>
    <p:extLst>
      <p:ext uri="{BB962C8B-B14F-4D97-AF65-F5344CB8AC3E}">
        <p14:creationId xmlns:p14="http://schemas.microsoft.com/office/powerpoint/2010/main" val="4068928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11</TotalTime>
  <Words>56</Words>
  <Application>Microsoft Macintosh PowerPoint</Application>
  <PresentationFormat>On-screen Show (4:3)</PresentationFormat>
  <Paragraphs>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Eisenhower’s Cold War Policies</vt:lpstr>
      <vt:lpstr>Rise and Spread of Communism</vt:lpstr>
      <vt:lpstr>Rise and Spread of Communism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Foreign Policy Under Eisenhower</vt:lpstr>
      <vt:lpstr>U.S. Foreign Policy Under Eisenhower</vt:lpstr>
      <vt:lpstr>Covert Operations Under Eisenhower</vt:lpstr>
      <vt:lpstr>Covert Operations Under Eisenhower</vt:lpstr>
      <vt:lpstr>Covert Operations Under Eisenhower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Eisenhower’s Cold War Policies</dc:title>
  <dc:creator>Abbie</dc:creator>
  <cp:lastModifiedBy>Abbie</cp:lastModifiedBy>
  <cp:revision>3</cp:revision>
  <dcterms:created xsi:type="dcterms:W3CDTF">2014-02-11T19:21:35Z</dcterms:created>
  <dcterms:modified xsi:type="dcterms:W3CDTF">2014-02-11T19:33:17Z</dcterms:modified>
</cp:coreProperties>
</file>