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4" r:id="rId6"/>
    <p:sldId id="265" r:id="rId7"/>
    <p:sldId id="260" r:id="rId8"/>
    <p:sldId id="266" r:id="rId9"/>
    <p:sldId id="261" r:id="rId10"/>
    <p:sldId id="262" r:id="rId11"/>
    <p:sldId id="269" r:id="rId12"/>
    <p:sldId id="263"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3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F0509-0B45-A14E-802F-2F4DD29ECD24}"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8B5F-FF8F-FB4F-83E4-A2944E955F7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F0509-0B45-A14E-802F-2F4DD29ECD24}"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A8F0509-0B45-A14E-802F-2F4DD29ECD24}"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A8F0509-0B45-A14E-802F-2F4DD29ECD24}" type="datetimeFigureOut">
              <a:rPr lang="en-US" smtClean="0"/>
              <a:t>3/5/14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8F0509-0B45-A14E-802F-2F4DD29ECD24}" type="datetimeFigureOut">
              <a:rPr lang="en-US" smtClean="0"/>
              <a:t>3/5/14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F0509-0B45-A14E-802F-2F4DD29ECD24}" type="datetimeFigureOut">
              <a:rPr lang="en-US" smtClean="0"/>
              <a:t>3/5/14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F0509-0B45-A14E-802F-2F4DD29ECD24}"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8B5F-FF8F-FB4F-83E4-A2944E955F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8F0509-0B45-A14E-802F-2F4DD29ECD24}" type="datetimeFigureOut">
              <a:rPr lang="en-US" smtClean="0"/>
              <a:t>3/5/14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C768B5F-FF8F-FB4F-83E4-A2944E955F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JFK and the Cold War</a:t>
            </a:r>
            <a:endParaRPr lang="en-US" dirty="0"/>
          </a:p>
        </p:txBody>
      </p:sp>
      <p:sp>
        <p:nvSpPr>
          <p:cNvPr id="3" name="Subtitle 2"/>
          <p:cNvSpPr>
            <a:spLocks noGrp="1"/>
          </p:cNvSpPr>
          <p:nvPr>
            <p:ph type="subTitle" idx="1"/>
          </p:nvPr>
        </p:nvSpPr>
        <p:spPr/>
        <p:txBody>
          <a:bodyPr/>
          <a:lstStyle/>
          <a:p>
            <a:r>
              <a:rPr lang="en-US" dirty="0" smtClean="0"/>
              <a:t>Chapter 24 Lesson 2</a:t>
            </a:r>
            <a:endParaRPr lang="en-US" dirty="0"/>
          </a:p>
        </p:txBody>
      </p:sp>
    </p:spTree>
    <p:extLst>
      <p:ext uri="{BB962C8B-B14F-4D97-AF65-F5344CB8AC3E}">
        <p14:creationId xmlns:p14="http://schemas.microsoft.com/office/powerpoint/2010/main" val="219535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05 at 2.45.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6" y="0"/>
            <a:ext cx="7384574" cy="6858000"/>
          </a:xfrm>
          <a:prstGeom prst="rect">
            <a:avLst/>
          </a:prstGeom>
        </p:spPr>
      </p:pic>
      <p:pic>
        <p:nvPicPr>
          <p:cNvPr id="5" name="Picture 4" descr="Screen Shot 2014-03-05 at 2.45.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455" y="878761"/>
            <a:ext cx="1892300" cy="1028700"/>
          </a:xfrm>
          <a:prstGeom prst="rect">
            <a:avLst/>
          </a:prstGeom>
        </p:spPr>
      </p:pic>
    </p:spTree>
    <p:extLst>
      <p:ext uri="{BB962C8B-B14F-4D97-AF65-F5344CB8AC3E}">
        <p14:creationId xmlns:p14="http://schemas.microsoft.com/office/powerpoint/2010/main" val="279314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3.0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137" y="0"/>
            <a:ext cx="7382656" cy="6858000"/>
          </a:xfrm>
          <a:prstGeom prst="rect">
            <a:avLst/>
          </a:prstGeom>
        </p:spPr>
      </p:pic>
    </p:spTree>
    <p:extLst>
      <p:ext uri="{BB962C8B-B14F-4D97-AF65-F5344CB8AC3E}">
        <p14:creationId xmlns:p14="http://schemas.microsoft.com/office/powerpoint/2010/main" val="386798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2.47.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5" y="1657553"/>
            <a:ext cx="9105900" cy="4838700"/>
          </a:xfrm>
          <a:prstGeom prst="rect">
            <a:avLst/>
          </a:prstGeom>
        </p:spPr>
      </p:pic>
      <p:sp>
        <p:nvSpPr>
          <p:cNvPr id="3" name="TextBox 2"/>
          <p:cNvSpPr txBox="1"/>
          <p:nvPr/>
        </p:nvSpPr>
        <p:spPr>
          <a:xfrm>
            <a:off x="594066" y="409739"/>
            <a:ext cx="8214492" cy="769441"/>
          </a:xfrm>
          <a:prstGeom prst="rect">
            <a:avLst/>
          </a:prstGeom>
          <a:noFill/>
        </p:spPr>
        <p:txBody>
          <a:bodyPr wrap="square" rtlCol="0">
            <a:spAutoFit/>
          </a:bodyPr>
          <a:lstStyle/>
          <a:p>
            <a:pPr algn="ctr"/>
            <a:r>
              <a:rPr lang="en-US" sz="4400" dirty="0" smtClean="0"/>
              <a:t>Three Cold War Crises</a:t>
            </a:r>
            <a:endParaRPr lang="en-US" sz="4400" dirty="0"/>
          </a:p>
        </p:txBody>
      </p:sp>
    </p:spTree>
    <p:extLst>
      <p:ext uri="{BB962C8B-B14F-4D97-AF65-F5344CB8AC3E}">
        <p14:creationId xmlns:p14="http://schemas.microsoft.com/office/powerpoint/2010/main" val="63834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a President</a:t>
            </a:r>
            <a:endParaRPr lang="en-US" dirty="0"/>
          </a:p>
        </p:txBody>
      </p:sp>
      <p:sp>
        <p:nvSpPr>
          <p:cNvPr id="3" name="Content Placeholder 2"/>
          <p:cNvSpPr>
            <a:spLocks noGrp="1"/>
          </p:cNvSpPr>
          <p:nvPr>
            <p:ph idx="1"/>
          </p:nvPr>
        </p:nvSpPr>
        <p:spPr/>
        <p:txBody>
          <a:bodyPr/>
          <a:lstStyle/>
          <a:p>
            <a:r>
              <a:rPr lang="en-US" dirty="0" smtClean="0"/>
              <a:t>Nov. 22</a:t>
            </a:r>
            <a:r>
              <a:rPr lang="en-US" baseline="30000" dirty="0" smtClean="0"/>
              <a:t>nd</a:t>
            </a:r>
            <a:r>
              <a:rPr lang="en-US" dirty="0" smtClean="0"/>
              <a:t>, 1963 – assassinated in an open motorcade in Texas by Lee Harvey Oswald.</a:t>
            </a:r>
          </a:p>
          <a:p>
            <a:pPr lvl="1"/>
            <a:r>
              <a:rPr lang="en-US" dirty="0" smtClean="0"/>
              <a:t>Oswald was shot 2 days after by Jack Ruby.</a:t>
            </a:r>
            <a:endParaRPr lang="en-US" dirty="0"/>
          </a:p>
          <a:p>
            <a:r>
              <a:rPr lang="en-US" dirty="0" smtClean="0"/>
              <a:t>Warren Commission – Oswald acted alone</a:t>
            </a:r>
          </a:p>
          <a:p>
            <a:pPr lvl="1"/>
            <a:r>
              <a:rPr lang="en-US" dirty="0" smtClean="0"/>
              <a:t>However, there are still many conspiracy theories.</a:t>
            </a:r>
          </a:p>
          <a:p>
            <a:pPr lvl="1"/>
            <a:endParaRPr lang="en-US" dirty="0"/>
          </a:p>
          <a:p>
            <a:r>
              <a:rPr lang="en-US" dirty="0" smtClean="0"/>
              <a:t>Lyndon B. Johnson took the oath of office just hours after Kennedy’s death.</a:t>
            </a:r>
          </a:p>
        </p:txBody>
      </p:sp>
    </p:spTree>
    <p:extLst>
      <p:ext uri="{BB962C8B-B14F-4D97-AF65-F5344CB8AC3E}">
        <p14:creationId xmlns:p14="http://schemas.microsoft.com/office/powerpoint/2010/main" val="49398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2.52.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42" y="327792"/>
            <a:ext cx="8764484" cy="6084617"/>
          </a:xfrm>
          <a:prstGeom prst="rect">
            <a:avLst/>
          </a:prstGeom>
        </p:spPr>
      </p:pic>
    </p:spTree>
    <p:extLst>
      <p:ext uri="{BB962C8B-B14F-4D97-AF65-F5344CB8AC3E}">
        <p14:creationId xmlns:p14="http://schemas.microsoft.com/office/powerpoint/2010/main" val="64218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Kennedy’s Foreign </a:t>
            </a:r>
            <a:r>
              <a:rPr lang="en-US" b="1" dirty="0" smtClean="0"/>
              <a:t>Policy</a:t>
            </a:r>
            <a:endParaRPr lang="en-US" dirty="0"/>
          </a:p>
        </p:txBody>
      </p:sp>
      <p:sp>
        <p:nvSpPr>
          <p:cNvPr id="3" name="Content Placeholder 2"/>
          <p:cNvSpPr>
            <a:spLocks noGrp="1"/>
          </p:cNvSpPr>
          <p:nvPr>
            <p:ph idx="1"/>
          </p:nvPr>
        </p:nvSpPr>
        <p:spPr/>
        <p:txBody>
          <a:bodyPr>
            <a:normAutofit/>
          </a:bodyPr>
          <a:lstStyle/>
          <a:p>
            <a:pPr lvl="0"/>
            <a:r>
              <a:rPr lang="en-US" b="1" dirty="0" smtClean="0"/>
              <a:t>Cold </a:t>
            </a:r>
            <a:r>
              <a:rPr lang="en-US" b="1" dirty="0"/>
              <a:t>War:</a:t>
            </a:r>
            <a:r>
              <a:rPr lang="en-US" dirty="0"/>
              <a:t> The Cold War with the Soviet Union dominated Kennedy’s foreign policy concerns. Kennedy continued the existing U.S. policy of containment to prevent the spread of communism.</a:t>
            </a:r>
          </a:p>
          <a:p>
            <a:pPr lvl="0"/>
            <a:r>
              <a:rPr lang="en-US" b="1" dirty="0"/>
              <a:t>Military Buildup:</a:t>
            </a:r>
            <a:r>
              <a:rPr lang="en-US" dirty="0"/>
              <a:t> Kennedy preferred not to rely on a nuclear arsenal. He advocated a buildup of troops, including the Green Berets, and of conventional weapons, such as small arms, bombs, missiles, and rockets, to support a “flexible approach.”</a:t>
            </a:r>
          </a:p>
          <a:p>
            <a:endParaRPr lang="en-US" dirty="0"/>
          </a:p>
        </p:txBody>
      </p:sp>
    </p:spTree>
    <p:extLst>
      <p:ext uri="{BB962C8B-B14F-4D97-AF65-F5344CB8AC3E}">
        <p14:creationId xmlns:p14="http://schemas.microsoft.com/office/powerpoint/2010/main" val="41631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Kennedy’s Foreign Policy</a:t>
            </a:r>
            <a:endParaRPr lang="en-US" dirty="0"/>
          </a:p>
        </p:txBody>
      </p:sp>
      <p:sp>
        <p:nvSpPr>
          <p:cNvPr id="3" name="Content Placeholder 2"/>
          <p:cNvSpPr>
            <a:spLocks noGrp="1"/>
          </p:cNvSpPr>
          <p:nvPr>
            <p:ph idx="1"/>
          </p:nvPr>
        </p:nvSpPr>
        <p:spPr/>
        <p:txBody>
          <a:bodyPr>
            <a:normAutofit fontScale="92500"/>
          </a:bodyPr>
          <a:lstStyle/>
          <a:p>
            <a:pPr lvl="0"/>
            <a:r>
              <a:rPr lang="en-US" b="1" dirty="0"/>
              <a:t>Diplomacy:</a:t>
            </a:r>
            <a:r>
              <a:rPr lang="en-US" dirty="0"/>
              <a:t> Kennedy did not want to rely on a military response alone. To combat the ideology of communism, Kennedy provided aid to Latin American countries through the Alliance for Progress. This aid included economic assistance for schools, housing, health care and land distribution reforms. However, the aid was channeled through existing governments, some of which kept the money. These policies caused an anti-U.S. backlash among some people. Kennedy also established the Peace Corps, through which U.S. citizens volunteered in developing nations, providing humanitarian services like medical care.</a:t>
            </a:r>
          </a:p>
          <a:p>
            <a:endParaRPr lang="en-US" dirty="0"/>
          </a:p>
        </p:txBody>
      </p:sp>
    </p:spTree>
    <p:extLst>
      <p:ext uri="{BB962C8B-B14F-4D97-AF65-F5344CB8AC3E}">
        <p14:creationId xmlns:p14="http://schemas.microsoft.com/office/powerpoint/2010/main" val="200780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Space </a:t>
            </a:r>
            <a:r>
              <a:rPr lang="en-US" b="1" dirty="0" smtClean="0"/>
              <a:t>Race</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Soviet </a:t>
            </a:r>
            <a:r>
              <a:rPr lang="en-US" b="1" dirty="0"/>
              <a:t>space program:</a:t>
            </a:r>
            <a:r>
              <a:rPr lang="en-US" dirty="0"/>
              <a:t> In 1957 the Soviet Union launched the first satellite, called </a:t>
            </a:r>
            <a:r>
              <a:rPr lang="en-US" i="1" dirty="0"/>
              <a:t>Sputnik,</a:t>
            </a:r>
            <a:r>
              <a:rPr lang="en-US" dirty="0"/>
              <a:t> into orbit. In 1961 Soviet astronaut </a:t>
            </a:r>
            <a:r>
              <a:rPr lang="en-US" dirty="0" err="1"/>
              <a:t>Yury</a:t>
            </a:r>
            <a:r>
              <a:rPr lang="en-US" dirty="0"/>
              <a:t> Gagarin became the first person to orbit Earth.</a:t>
            </a:r>
          </a:p>
          <a:p>
            <a:pPr lvl="0"/>
            <a:r>
              <a:rPr lang="en-US" b="1" dirty="0"/>
              <a:t>U.S. space program:</a:t>
            </a:r>
            <a:r>
              <a:rPr lang="en-US" dirty="0"/>
              <a:t> Soviet accomplishments spurred the U.S. space program. Kennedy responded that the United States should be the first to put a person on the Moon. In 1962 John Glenn became the first U.S. astronaut to orbit Earth. In 1965 three U.S. astronauts went into orbit aboard </a:t>
            </a:r>
            <a:r>
              <a:rPr lang="en-US" i="1" dirty="0"/>
              <a:t>Apollo</a:t>
            </a:r>
            <a:r>
              <a:rPr lang="en-US" dirty="0"/>
              <a:t>. In 1969 Neil Armstrong, Edwin “Buzz” </a:t>
            </a:r>
            <a:r>
              <a:rPr lang="en-US" dirty="0" err="1"/>
              <a:t>Aldrin</a:t>
            </a:r>
            <a:r>
              <a:rPr lang="en-US" dirty="0"/>
              <a:t>, and Michael Collins were carried into space by the Saturn V rocket. Armstrong and </a:t>
            </a:r>
            <a:r>
              <a:rPr lang="en-US" dirty="0" err="1"/>
              <a:t>Aldrin</a:t>
            </a:r>
            <a:r>
              <a:rPr lang="en-US" dirty="0"/>
              <a:t> then boarded a lunar module and landed on the Moon. Armstrong became the first human to set foot on the Moon.</a:t>
            </a:r>
          </a:p>
          <a:p>
            <a:endParaRPr lang="en-US" dirty="0"/>
          </a:p>
        </p:txBody>
      </p:sp>
    </p:spTree>
    <p:extLst>
      <p:ext uri="{BB962C8B-B14F-4D97-AF65-F5344CB8AC3E}">
        <p14:creationId xmlns:p14="http://schemas.microsoft.com/office/powerpoint/2010/main" val="400419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2.5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413598"/>
            <a:ext cx="4533900" cy="4457700"/>
          </a:xfrm>
          <a:prstGeom prst="rect">
            <a:avLst/>
          </a:prstGeom>
        </p:spPr>
      </p:pic>
      <p:pic>
        <p:nvPicPr>
          <p:cNvPr id="3" name="Picture 2" descr="Screen Shot 2014-03-05 at 2.53.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0" y="28185"/>
            <a:ext cx="4673600" cy="4368800"/>
          </a:xfrm>
          <a:prstGeom prst="rect">
            <a:avLst/>
          </a:prstGeom>
        </p:spPr>
      </p:pic>
    </p:spTree>
    <p:extLst>
      <p:ext uri="{BB962C8B-B14F-4D97-AF65-F5344CB8AC3E}">
        <p14:creationId xmlns:p14="http://schemas.microsoft.com/office/powerpoint/2010/main" val="403452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2.53.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4" y="184382"/>
            <a:ext cx="4191000" cy="4457700"/>
          </a:xfrm>
          <a:prstGeom prst="rect">
            <a:avLst/>
          </a:prstGeom>
        </p:spPr>
      </p:pic>
      <p:pic>
        <p:nvPicPr>
          <p:cNvPr id="3" name="Picture 2" descr="Screen Shot 2014-03-05 at 2.54.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0" y="2317949"/>
            <a:ext cx="2527300" cy="3517900"/>
          </a:xfrm>
          <a:prstGeom prst="rect">
            <a:avLst/>
          </a:prstGeom>
        </p:spPr>
      </p:pic>
    </p:spTree>
    <p:extLst>
      <p:ext uri="{BB962C8B-B14F-4D97-AF65-F5344CB8AC3E}">
        <p14:creationId xmlns:p14="http://schemas.microsoft.com/office/powerpoint/2010/main" val="309734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a:t>
            </a:r>
            <a:r>
              <a:rPr lang="en-US" b="1" dirty="0" smtClean="0"/>
              <a:t>Crises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Bay </a:t>
            </a:r>
            <a:r>
              <a:rPr lang="en-US" b="1" dirty="0"/>
              <a:t>of Pigs:</a:t>
            </a:r>
            <a:r>
              <a:rPr lang="en-US" dirty="0"/>
              <a:t> Under Fidel Castro, Cuba struck a close alliance with the Soviet Union. The Cuban government seized U.S. businesses in Cuba, and the Soviet leader, Nikita Khrushchev, supported expanding the Cuban military. Kennedy inherited a plan from the Eisenhower administration to train and arm a group of Cuban exiles, known as </a:t>
            </a:r>
            <a:r>
              <a:rPr lang="en-US" i="1" dirty="0"/>
              <a:t>La </a:t>
            </a:r>
            <a:r>
              <a:rPr lang="en-US" i="1" dirty="0" err="1"/>
              <a:t>Brigada</a:t>
            </a:r>
            <a:r>
              <a:rPr lang="en-US" i="1" dirty="0"/>
              <a:t>,</a:t>
            </a:r>
            <a:r>
              <a:rPr lang="en-US" dirty="0"/>
              <a:t> to invade Cuba and incite a revolution. </a:t>
            </a:r>
            <a:r>
              <a:rPr lang="en-US" i="1" dirty="0"/>
              <a:t>La </a:t>
            </a:r>
            <a:r>
              <a:rPr lang="en-US" i="1" dirty="0" err="1"/>
              <a:t>Brigada</a:t>
            </a:r>
            <a:r>
              <a:rPr lang="en-US" dirty="0"/>
              <a:t> invaded Cuba in April 1961, but Kennedy cut off their air support to avoid implicating the United States in the operation. The invasion failed to spark a revolution as most of </a:t>
            </a:r>
            <a:r>
              <a:rPr lang="en-US" i="1" dirty="0"/>
              <a:t>La </a:t>
            </a:r>
            <a:r>
              <a:rPr lang="en-US" i="1" dirty="0" err="1"/>
              <a:t>Brigada</a:t>
            </a:r>
            <a:r>
              <a:rPr lang="en-US" dirty="0" err="1"/>
              <a:t>were</a:t>
            </a:r>
            <a:r>
              <a:rPr lang="en-US" dirty="0"/>
              <a:t> captured or killed.</a:t>
            </a:r>
          </a:p>
          <a:p>
            <a:pPr lvl="0"/>
            <a:r>
              <a:rPr lang="en-US" b="1" dirty="0"/>
              <a:t>Berlin Wall: </a:t>
            </a:r>
            <a:r>
              <a:rPr lang="en-US" dirty="0"/>
              <a:t>In a meeting with Kennedy, </a:t>
            </a:r>
            <a:r>
              <a:rPr lang="en-US" dirty="0" err="1"/>
              <a:t>Krushchev</a:t>
            </a:r>
            <a:r>
              <a:rPr lang="en-US" dirty="0"/>
              <a:t> demanded that Western forces withdraw from West Berlin and recognize East German sovereignty. Kennedy refused. In response, Khrushchev had the Berlin Wall built through the city, cutting off West Berlin from East Berlin and preventing the migration of East Germans to the West.</a:t>
            </a:r>
          </a:p>
          <a:p>
            <a:endParaRPr lang="en-US" dirty="0"/>
          </a:p>
        </p:txBody>
      </p:sp>
    </p:spTree>
    <p:extLst>
      <p:ext uri="{BB962C8B-B14F-4D97-AF65-F5344CB8AC3E}">
        <p14:creationId xmlns:p14="http://schemas.microsoft.com/office/powerpoint/2010/main" val="176687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05 at 2.5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97" y="342307"/>
            <a:ext cx="3568700" cy="5092700"/>
          </a:xfrm>
          <a:prstGeom prst="rect">
            <a:avLst/>
          </a:prstGeom>
        </p:spPr>
      </p:pic>
      <p:pic>
        <p:nvPicPr>
          <p:cNvPr id="3" name="Picture 2" descr="Screen Shot 2014-03-05 at 2.5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531" y="1374440"/>
            <a:ext cx="3632200" cy="5118100"/>
          </a:xfrm>
          <a:prstGeom prst="rect">
            <a:avLst/>
          </a:prstGeom>
        </p:spPr>
      </p:pic>
    </p:spTree>
    <p:extLst>
      <p:ext uri="{BB962C8B-B14F-4D97-AF65-F5344CB8AC3E}">
        <p14:creationId xmlns:p14="http://schemas.microsoft.com/office/powerpoint/2010/main" val="209160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Cold War Crises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a:t>Cuban Missile Crisis:</a:t>
            </a:r>
            <a:r>
              <a:rPr lang="en-US" dirty="0"/>
              <a:t> In 1962 the Soviets sent weapons and military equipment to Cuba and stationed long-range nuclear missiles on Cuban territory. In October this sparked a standoff as Kennedy quarantined the island to prevent further missiles from reaching Cuba, demanded that existing missiles be dismantled, and promised full retaliation if the United States were attacked. Secret negotiations resulted in an agreement: The Soviets would withdraw the missiles if the United States promised not to attack Cuba and withdrew its nuclear missiles from Turkey, near the Soviet border.</a:t>
            </a:r>
          </a:p>
          <a:p>
            <a:pPr lvl="0"/>
            <a:r>
              <a:rPr lang="en-US" b="1" dirty="0"/>
              <a:t>Outcome: </a:t>
            </a:r>
            <a:r>
              <a:rPr lang="en-US" dirty="0"/>
              <a:t>The Cuban missile crisis led to a new agreement between U.S. and Soviet leaders in August 1963. Both countries banned the testing of nuclear weapons in the atmosphere. However, the resolution of the crisis made the Soviets look weak and exposed their military inferiority. This sparked a new arms race, because the Soviets undertook to build up their arsenals, and the United States responded in kind</a:t>
            </a:r>
            <a:r>
              <a:rPr lang="en-US" dirty="0" smtClean="0"/>
              <a:t>.</a:t>
            </a:r>
            <a:endParaRPr lang="en-US" dirty="0"/>
          </a:p>
        </p:txBody>
      </p:sp>
    </p:spTree>
    <p:extLst>
      <p:ext uri="{BB962C8B-B14F-4D97-AF65-F5344CB8AC3E}">
        <p14:creationId xmlns:p14="http://schemas.microsoft.com/office/powerpoint/2010/main" val="1487243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309</TotalTime>
  <Words>107</Words>
  <Application>Microsoft Macintosh PowerPoint</Application>
  <PresentationFormat>On-screen Show (4:3)</PresentationFormat>
  <Paragraphs>24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Breeze</vt:lpstr>
      <vt:lpstr>JFK and the Cold War</vt:lpstr>
      <vt:lpstr>Kennedy’s Foreign Policy</vt:lpstr>
      <vt:lpstr>Kennedy’s Foreign Policy</vt:lpstr>
      <vt:lpstr>The Space Race</vt:lpstr>
      <vt:lpstr>PowerPoint Presentation</vt:lpstr>
      <vt:lpstr>PowerPoint Presentation</vt:lpstr>
      <vt:lpstr>Cold War Crises</vt:lpstr>
      <vt:lpstr>PowerPoint Presentation</vt:lpstr>
      <vt:lpstr>Cold War Crises</vt:lpstr>
      <vt:lpstr>PowerPoint Presentation</vt:lpstr>
      <vt:lpstr>PowerPoint Presentation</vt:lpstr>
      <vt:lpstr>PowerPoint Presentation</vt:lpstr>
      <vt:lpstr>Death of a President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dc:creator>
  <cp:lastModifiedBy>Abbie</cp:lastModifiedBy>
  <cp:revision>8</cp:revision>
  <dcterms:created xsi:type="dcterms:W3CDTF">2014-03-05T15:53:34Z</dcterms:created>
  <dcterms:modified xsi:type="dcterms:W3CDTF">2014-03-05T21:07:09Z</dcterms:modified>
</cp:coreProperties>
</file>