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Athens! (The Greeks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Marathon was considered a small loss for the Persians, but big for the Greeks because it proved they could </a:t>
            </a:r>
            <a:r>
              <a:rPr lang="en-US" smtClean="0"/>
              <a:t>be beaten.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W’s</a:t>
            </a:r>
          </a:p>
          <a:p>
            <a:pPr lvl="1"/>
            <a:r>
              <a:rPr lang="en-US" dirty="0" smtClean="0"/>
              <a:t>Who (Who was fighting who?)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What happened?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The Persian Army vs. Athenian Army</a:t>
            </a:r>
          </a:p>
          <a:p>
            <a:pPr lvl="1"/>
            <a:r>
              <a:rPr lang="en-US" dirty="0" smtClean="0"/>
              <a:t>King Darius I of Persia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600200"/>
            <a:ext cx="2002031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5562600" cy="292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Marshy plains of Marathon outside of Athens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05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143000"/>
            <a:ext cx="4762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 Persians wanted to invade &amp; conquer Greece.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490 B.C.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3886200" cy="311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Greeks significantly outnumbered</a:t>
            </a:r>
          </a:p>
          <a:p>
            <a:pPr lvl="1"/>
            <a:r>
              <a:rPr lang="en-US" dirty="0" smtClean="0"/>
              <a:t>5 day stand off followed by Greek charge</a:t>
            </a:r>
          </a:p>
          <a:p>
            <a:pPr lvl="2"/>
            <a:r>
              <a:rPr lang="en-US" dirty="0" smtClean="0"/>
              <a:t>Persian cavalry/good omens</a:t>
            </a:r>
          </a:p>
          <a:p>
            <a:pPr lvl="2"/>
            <a:r>
              <a:rPr lang="en-US" dirty="0" smtClean="0"/>
              <a:t>Strengthened flanks and weakened center</a:t>
            </a:r>
          </a:p>
          <a:p>
            <a:pPr lvl="2"/>
            <a:r>
              <a:rPr lang="en-US" dirty="0" smtClean="0"/>
              <a:t>Persians retreated to ships</a:t>
            </a:r>
          </a:p>
          <a:p>
            <a:pPr lvl="3"/>
            <a:r>
              <a:rPr lang="en-US" dirty="0" smtClean="0"/>
              <a:t>Greeks able to capture as many as 7 ships </a:t>
            </a:r>
          </a:p>
          <a:p>
            <a:pPr marL="36576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Pheidippedes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24" y="1600200"/>
            <a:ext cx="5384076" cy="505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111</TotalTime>
  <Words>157</Words>
  <Application>Microsoft Macintosh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The Persian Wars</vt:lpstr>
      <vt:lpstr>Our Plan</vt:lpstr>
      <vt:lpstr>The Battle of Marathon</vt:lpstr>
      <vt:lpstr>The Battle of Marathon</vt:lpstr>
      <vt:lpstr>The Battle of Marathon</vt:lpstr>
      <vt:lpstr>PowerPoint Presentation</vt:lpstr>
      <vt:lpstr>The Battle of Marathon</vt:lpstr>
      <vt:lpstr>The Battle of Marathon</vt:lpstr>
      <vt:lpstr>Pheidippedes</vt:lpstr>
      <vt:lpstr>The Battle of Marathon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Abbie</cp:lastModifiedBy>
  <cp:revision>5</cp:revision>
  <dcterms:created xsi:type="dcterms:W3CDTF">2011-12-05T13:14:29Z</dcterms:created>
  <dcterms:modified xsi:type="dcterms:W3CDTF">2013-10-23T15:02:50Z</dcterms:modified>
</cp:coreProperties>
</file>