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7" r:id="rId5"/>
    <p:sldId id="268" r:id="rId6"/>
    <p:sldId id="260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F95DF3B-C208-4606-A5E4-6A1E2FA9A9E6}" type="datetimeFigureOut">
              <a:rPr lang="en-US" smtClean="0"/>
              <a:pPr/>
              <a:t>10/23/13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D79D130-F803-4657-96D4-AC4974F4DE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youtu.be/ka12FNcTwh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7543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Who?</a:t>
            </a:r>
          </a:p>
          <a:p>
            <a:pPr lvl="1"/>
            <a:r>
              <a:rPr lang="en-US" dirty="0" smtClean="0"/>
              <a:t>Xerxes (Son of Darius) &amp; The Persians </a:t>
            </a:r>
          </a:p>
          <a:p>
            <a:pPr lvl="1"/>
            <a:r>
              <a:rPr lang="en-US" dirty="0" smtClean="0"/>
              <a:t>King </a:t>
            </a:r>
            <a:r>
              <a:rPr lang="en-US" dirty="0" err="1" smtClean="0"/>
              <a:t>Leonidas</a:t>
            </a:r>
            <a:r>
              <a:rPr lang="en-US" dirty="0" smtClean="0"/>
              <a:t> &amp; 300 Spartans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Where?</a:t>
            </a:r>
          </a:p>
          <a:p>
            <a:pPr lvl="1"/>
            <a:r>
              <a:rPr lang="en-US" dirty="0" smtClean="0"/>
              <a:t>A mountain pass called Thermopylae or the Hot Gates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80060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467600" cy="52238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 </a:t>
            </a:r>
            <a:r>
              <a:rPr lang="en-US" dirty="0" smtClean="0"/>
              <a:t>Leonidas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1676400"/>
            <a:ext cx="8077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training of Spartan Boys - ~ 10 min in.   </a:t>
            </a:r>
          </a:p>
          <a:p>
            <a:r>
              <a:rPr lang="en-US" dirty="0" smtClean="0"/>
              <a:t>The Last Stand of the 300 – History Channel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://youtu.be/</a:t>
            </a:r>
            <a:r>
              <a:rPr lang="en-US" dirty="0" smtClean="0">
                <a:hlinkClick r:id="rId2"/>
              </a:rPr>
              <a:t>ka12FNcTwh4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480 B.C.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191000" cy="3829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048000"/>
            <a:ext cx="3353786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Xerxes was eager to defeat Greece after their loss at Marathon ten years earlier.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480 B.C.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124200"/>
            <a:ext cx="4429125" cy="3333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</a:p>
          <a:p>
            <a:pPr lvl="1"/>
            <a:r>
              <a:rPr lang="en-US" dirty="0" smtClean="0"/>
              <a:t>10,000 Greeks led by </a:t>
            </a:r>
            <a:r>
              <a:rPr lang="en-US" dirty="0" err="1" smtClean="0"/>
              <a:t>Leonidas</a:t>
            </a:r>
            <a:r>
              <a:rPr lang="en-US" dirty="0" smtClean="0"/>
              <a:t> met the Persians at Thermopylae</a:t>
            </a:r>
          </a:p>
          <a:p>
            <a:pPr lvl="1"/>
            <a:r>
              <a:rPr lang="en-US" dirty="0" smtClean="0"/>
              <a:t>The Greeks led the Persians into the narrow pass.</a:t>
            </a:r>
          </a:p>
          <a:p>
            <a:pPr lvl="1"/>
            <a:r>
              <a:rPr lang="en-US" dirty="0" smtClean="0"/>
              <a:t>A Greek traitor showed the Persians an alternate route.</a:t>
            </a:r>
          </a:p>
          <a:p>
            <a:pPr lvl="1"/>
            <a:r>
              <a:rPr lang="en-US" dirty="0" err="1" smtClean="0"/>
              <a:t>Leonidas</a:t>
            </a:r>
            <a:r>
              <a:rPr lang="en-US" dirty="0" smtClean="0"/>
              <a:t> and 300 Spartans stayed to defend the pass. </a:t>
            </a:r>
          </a:p>
          <a:p>
            <a:pPr lvl="1"/>
            <a:r>
              <a:rPr lang="en-US" dirty="0" smtClean="0"/>
              <a:t>All of the Spartans and </a:t>
            </a:r>
            <a:r>
              <a:rPr lang="en-US" dirty="0" err="1" smtClean="0"/>
              <a:t>Leonidas</a:t>
            </a:r>
            <a:r>
              <a:rPr lang="en-US" dirty="0" smtClean="0"/>
              <a:t> were killed.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Battle of Thermopylae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Won?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Persians</a:t>
            </a:r>
            <a:endParaRPr lang="en-US" dirty="0" smtClean="0"/>
          </a:p>
          <a:p>
            <a:pPr lvl="1"/>
            <a:r>
              <a:rPr lang="en-US" dirty="0" smtClean="0"/>
              <a:t>Xerxes burned Athens to the ground</a:t>
            </a:r>
          </a:p>
          <a:p>
            <a:pPr lvl="1"/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The Spartans had held on long enough to allow many others to get to safety.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195</TotalTime>
  <Words>191</Words>
  <Application>Microsoft Macintosh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The Persian Wars</vt:lpstr>
      <vt:lpstr>The Battle of Thermopylae</vt:lpstr>
      <vt:lpstr>The Battle of Thermopylae</vt:lpstr>
      <vt:lpstr>PowerPoint Presentation</vt:lpstr>
      <vt:lpstr>King Leonidas</vt:lpstr>
      <vt:lpstr>The Battle of Thermopylae</vt:lpstr>
      <vt:lpstr>The Battle of Thermopylae</vt:lpstr>
      <vt:lpstr>The Battle of Thermopylae</vt:lpstr>
      <vt:lpstr>The Battle of Thermopylae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Persian Wars</dc:title>
  <dc:creator>karl.sagan</dc:creator>
  <cp:lastModifiedBy>Abbie</cp:lastModifiedBy>
  <cp:revision>16</cp:revision>
  <dcterms:created xsi:type="dcterms:W3CDTF">2011-12-06T13:15:40Z</dcterms:created>
  <dcterms:modified xsi:type="dcterms:W3CDTF">2013-10-23T15:16:25Z</dcterms:modified>
</cp:coreProperties>
</file>