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2"/>
  </p:notesMasterIdLst>
  <p:sldIdLst>
    <p:sldId id="256" r:id="rId2"/>
    <p:sldId id="261" r:id="rId3"/>
    <p:sldId id="262" r:id="rId4"/>
    <p:sldId id="257" r:id="rId5"/>
    <p:sldId id="258" r:id="rId6"/>
    <p:sldId id="263" r:id="rId7"/>
    <p:sldId id="264" r:id="rId8"/>
    <p:sldId id="265" r:id="rId9"/>
    <p:sldId id="25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51154D-BF24-EE4D-A10F-CF21F79AC1DF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E234A-4EAF-2C4D-A58C-98F8CCFAD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0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E234A-4EAF-2C4D-A58C-98F8CCFAD6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8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281B-D999-C247-94CD-88FD0004545D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281B-D999-C247-94CD-88FD0004545D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D91D-A51B-5843-80D9-68656189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939C281B-D999-C247-94CD-88FD0004545D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64D91D-A51B-5843-80D9-68656189EC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281B-D999-C247-94CD-88FD0004545D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D91D-A51B-5843-80D9-68656189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281B-D999-C247-94CD-88FD0004545D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D91D-A51B-5843-80D9-68656189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281B-D999-C247-94CD-88FD0004545D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D91D-A51B-5843-80D9-68656189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281B-D999-C247-94CD-88FD0004545D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281B-D999-C247-94CD-88FD0004545D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D91D-A51B-5843-80D9-68656189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281B-D999-C247-94CD-88FD0004545D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D91D-A51B-5843-80D9-68656189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281B-D999-C247-94CD-88FD0004545D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D91D-A51B-5843-80D9-68656189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281B-D999-C247-94CD-88FD0004545D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D91D-A51B-5843-80D9-68656189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281B-D999-C247-94CD-88FD0004545D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4D91D-A51B-5843-80D9-68656189EC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939C281B-D999-C247-94CD-88FD0004545D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64D91D-A51B-5843-80D9-68656189EC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39C281B-D999-C247-94CD-88FD0004545D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F664D91D-A51B-5843-80D9-68656189EC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Origins of Buddhism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08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Buddhism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0709"/>
            <a:ext cx="8229600" cy="5007291"/>
          </a:xfrm>
        </p:spPr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eginning </a:t>
            </a:r>
            <a:r>
              <a:rPr lang="en-US" dirty="0"/>
              <a:t>of </a:t>
            </a: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century, </a:t>
            </a:r>
            <a:r>
              <a:rPr lang="en-US" dirty="0"/>
              <a:t>few Buddhists left in India. </a:t>
            </a:r>
            <a:endParaRPr lang="en-US" dirty="0" smtClean="0"/>
          </a:p>
          <a:p>
            <a:pPr lvl="1"/>
            <a:r>
              <a:rPr lang="en-US" dirty="0" smtClean="0"/>
              <a:t>changed </a:t>
            </a:r>
            <a:r>
              <a:rPr lang="en-US" dirty="0"/>
              <a:t>dramatically in 1956, </a:t>
            </a:r>
            <a:r>
              <a:rPr lang="en-US" dirty="0" smtClean="0"/>
              <a:t>hundreds </a:t>
            </a:r>
            <a:r>
              <a:rPr lang="en-US" dirty="0"/>
              <a:t>of thousands of former Hindus adopted Buddhism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had </a:t>
            </a:r>
            <a:r>
              <a:rPr lang="en-US" dirty="0"/>
              <a:t>been part of the "scheduled classes," formerly known as Untouchables. </a:t>
            </a:r>
            <a:endParaRPr lang="en-US" dirty="0" smtClean="0"/>
          </a:p>
          <a:p>
            <a:pPr lvl="1"/>
            <a:r>
              <a:rPr lang="en-US" dirty="0" smtClean="0"/>
              <a:t>followed </a:t>
            </a:r>
            <a:r>
              <a:rPr lang="en-US" dirty="0"/>
              <a:t>the example of B. R. </a:t>
            </a:r>
            <a:r>
              <a:rPr lang="en-US" dirty="0" err="1"/>
              <a:t>Ambedkar</a:t>
            </a:r>
            <a:r>
              <a:rPr lang="en-US" dirty="0"/>
              <a:t>, a member of a scheduled class who had helped to write the constitution of India. </a:t>
            </a:r>
            <a:endParaRPr lang="en-US" dirty="0" smtClean="0"/>
          </a:p>
          <a:p>
            <a:pPr lvl="1"/>
            <a:r>
              <a:rPr lang="en-US" dirty="0" smtClean="0"/>
              <a:t>Since </a:t>
            </a:r>
            <a:r>
              <a:rPr lang="en-US" dirty="0"/>
              <a:t>then</a:t>
            </a:r>
            <a:r>
              <a:rPr lang="en-US" dirty="0" smtClean="0"/>
              <a:t>, </a:t>
            </a:r>
            <a:r>
              <a:rPr lang="en-US" dirty="0"/>
              <a:t>Buddhist community in India has grown to more than 3 million.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6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of Buddha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err="1"/>
              <a:t>Siddhārtha</a:t>
            </a:r>
            <a:r>
              <a:rPr lang="en-US" b="1" dirty="0"/>
              <a:t> Gautama: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Born </a:t>
            </a:r>
            <a:r>
              <a:rPr lang="en-US" dirty="0"/>
              <a:t>in northern </a:t>
            </a:r>
            <a:r>
              <a:rPr lang="en-US" dirty="0" smtClean="0"/>
              <a:t>India</a:t>
            </a:r>
          </a:p>
          <a:p>
            <a:pPr lvl="1"/>
            <a:r>
              <a:rPr lang="en-US" dirty="0" smtClean="0"/>
              <a:t>led </a:t>
            </a:r>
            <a:r>
              <a:rPr lang="en-US" dirty="0"/>
              <a:t>a princely </a:t>
            </a:r>
            <a:r>
              <a:rPr lang="en-US" dirty="0" smtClean="0"/>
              <a:t>life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a young </a:t>
            </a:r>
            <a:r>
              <a:rPr lang="en-US" dirty="0" smtClean="0"/>
              <a:t>man </a:t>
            </a:r>
            <a:r>
              <a:rPr lang="en-US" dirty="0"/>
              <a:t>discovered suffering and </a:t>
            </a:r>
            <a:r>
              <a:rPr lang="en-US" dirty="0" smtClean="0"/>
              <a:t>death </a:t>
            </a:r>
          </a:p>
          <a:p>
            <a:pPr lvl="1"/>
            <a:r>
              <a:rPr lang="en-US" dirty="0" smtClean="0"/>
              <a:t>renounced </a:t>
            </a:r>
            <a:r>
              <a:rPr lang="en-US" dirty="0"/>
              <a:t>his comfortable lifestyle to seek the true meaning of life.</a:t>
            </a:r>
          </a:p>
          <a:p>
            <a:pPr lvl="0"/>
            <a:r>
              <a:rPr lang="en-US" b="1" dirty="0"/>
              <a:t>Enlightenment: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through meditation</a:t>
            </a:r>
            <a:endParaRPr lang="en-US" dirty="0" smtClean="0"/>
          </a:p>
          <a:p>
            <a:pPr lvl="1"/>
            <a:r>
              <a:rPr lang="en-US" dirty="0" smtClean="0"/>
              <a:t>spent </a:t>
            </a:r>
            <a:r>
              <a:rPr lang="en-US" dirty="0"/>
              <a:t>the rest of his life teaching his </a:t>
            </a:r>
            <a:r>
              <a:rPr lang="en-US" dirty="0" smtClean="0"/>
              <a:t>findings</a:t>
            </a:r>
          </a:p>
          <a:p>
            <a:pPr lvl="1"/>
            <a:r>
              <a:rPr lang="en-US" dirty="0" smtClean="0"/>
              <a:t>Perhaps </a:t>
            </a:r>
            <a:r>
              <a:rPr lang="en-US" dirty="0"/>
              <a:t>intending to reform rather than supplant </a:t>
            </a:r>
            <a:r>
              <a:rPr lang="en-US" dirty="0" smtClean="0"/>
              <a:t>Hinduism</a:t>
            </a:r>
          </a:p>
          <a:p>
            <a:pPr lvl="1"/>
            <a:r>
              <a:rPr lang="en-US" dirty="0" smtClean="0"/>
              <a:t>attracted </a:t>
            </a:r>
            <a:r>
              <a:rPr lang="en-US" dirty="0"/>
              <a:t>many devoted </a:t>
            </a:r>
            <a:r>
              <a:rPr lang="en-US" dirty="0" smtClean="0"/>
              <a:t>followers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0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Noble Truths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wisdom of the Buddha is based on four </a:t>
            </a:r>
            <a:r>
              <a:rPr lang="en-US" dirty="0" smtClean="0"/>
              <a:t>truths</a:t>
            </a:r>
          </a:p>
          <a:p>
            <a:pPr lvl="1"/>
            <a:r>
              <a:rPr lang="en-US" dirty="0" smtClean="0"/>
              <a:t>that </a:t>
            </a:r>
            <a:r>
              <a:rPr lang="en-US" dirty="0"/>
              <a:t>life is full of </a:t>
            </a:r>
            <a:r>
              <a:rPr lang="en-US" dirty="0" smtClean="0"/>
              <a:t>suffering</a:t>
            </a:r>
          </a:p>
          <a:p>
            <a:pPr lvl="1"/>
            <a:r>
              <a:rPr lang="en-US" dirty="0" smtClean="0"/>
              <a:t>suffering </a:t>
            </a:r>
            <a:r>
              <a:rPr lang="en-US" dirty="0"/>
              <a:t>is caused by selfish </a:t>
            </a:r>
            <a:r>
              <a:rPr lang="en-US" dirty="0" smtClean="0"/>
              <a:t>desires</a:t>
            </a:r>
          </a:p>
          <a:p>
            <a:pPr lvl="1"/>
            <a:r>
              <a:rPr lang="en-US" dirty="0" smtClean="0"/>
              <a:t>suffering </a:t>
            </a:r>
            <a:r>
              <a:rPr lang="en-US" dirty="0"/>
              <a:t>can be ended by eliminating these </a:t>
            </a:r>
            <a:r>
              <a:rPr lang="en-US" dirty="0" smtClean="0"/>
              <a:t>desires</a:t>
            </a:r>
          </a:p>
          <a:p>
            <a:pPr lvl="1"/>
            <a:r>
              <a:rPr lang="en-US" dirty="0" smtClean="0"/>
              <a:t>desires </a:t>
            </a:r>
            <a:r>
              <a:rPr lang="en-US" dirty="0"/>
              <a:t>can be ended by following the Middle, or Eightfold, Path.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9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11-06 at 1.03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112"/>
            <a:ext cx="9144000" cy="534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14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11-06 at 1.03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4174"/>
            <a:ext cx="9144000" cy="31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65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Eight Fold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6975"/>
          </a:xfrm>
        </p:spPr>
        <p:txBody>
          <a:bodyPr>
            <a:normAutofit/>
          </a:bodyPr>
          <a:lstStyle/>
          <a:p>
            <a:r>
              <a:rPr lang="en-US" dirty="0"/>
              <a:t>The eight steps of the Middle </a:t>
            </a:r>
            <a:r>
              <a:rPr lang="en-US" dirty="0" smtClean="0"/>
              <a:t>Path</a:t>
            </a:r>
          </a:p>
          <a:p>
            <a:pPr lvl="1"/>
            <a:r>
              <a:rPr lang="en-US" dirty="0" smtClean="0"/>
              <a:t>right view</a:t>
            </a:r>
          </a:p>
          <a:p>
            <a:pPr lvl="1"/>
            <a:r>
              <a:rPr lang="en-US" dirty="0" smtClean="0"/>
              <a:t>right intention </a:t>
            </a:r>
          </a:p>
          <a:p>
            <a:pPr lvl="1"/>
            <a:r>
              <a:rPr lang="en-US" dirty="0" smtClean="0"/>
              <a:t>right speech </a:t>
            </a:r>
          </a:p>
          <a:p>
            <a:pPr lvl="1"/>
            <a:r>
              <a:rPr lang="en-US" dirty="0" smtClean="0"/>
              <a:t>right action</a:t>
            </a:r>
          </a:p>
          <a:p>
            <a:pPr lvl="1"/>
            <a:r>
              <a:rPr lang="en-US" dirty="0" smtClean="0"/>
              <a:t>right livelihood </a:t>
            </a:r>
          </a:p>
          <a:p>
            <a:pPr lvl="1"/>
            <a:r>
              <a:rPr lang="en-US" dirty="0" smtClean="0"/>
              <a:t>right effort</a:t>
            </a:r>
          </a:p>
          <a:p>
            <a:pPr lvl="1"/>
            <a:r>
              <a:rPr lang="en-US" dirty="0" smtClean="0"/>
              <a:t>right mindfulness </a:t>
            </a:r>
          </a:p>
          <a:p>
            <a:pPr lvl="1"/>
            <a:r>
              <a:rPr lang="en-US" dirty="0" smtClean="0"/>
              <a:t>right concentration</a:t>
            </a:r>
          </a:p>
          <a:p>
            <a:r>
              <a:rPr lang="en-US" b="1" dirty="0"/>
              <a:t>What similarities do you see between Buddhist teachings and the teachings of other religions?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473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Hinduism and Buddhism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Reincarnation and castes: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err="1" smtClean="0"/>
              <a:t>Siddhārtha</a:t>
            </a:r>
            <a:r>
              <a:rPr lang="en-US" dirty="0" smtClean="0"/>
              <a:t> </a:t>
            </a:r>
            <a:r>
              <a:rPr lang="en-US" dirty="0"/>
              <a:t>accepted the Hindu idea of reincarnation but rejected the division of people into </a:t>
            </a:r>
            <a:r>
              <a:rPr lang="en-US" dirty="0" smtClean="0"/>
              <a:t>castes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holding that all people were able to attain </a:t>
            </a:r>
            <a:r>
              <a:rPr lang="en-US" dirty="0" smtClean="0"/>
              <a:t>nirvana</a:t>
            </a:r>
            <a:endParaRPr lang="en-US" dirty="0"/>
          </a:p>
          <a:p>
            <a:pPr lvl="0"/>
            <a:r>
              <a:rPr lang="en-US" b="1" dirty="0"/>
              <a:t>Gods and worship: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Hindus </a:t>
            </a:r>
            <a:r>
              <a:rPr lang="en-US" dirty="0"/>
              <a:t>worship many deities as manifestations of the supreme reality, </a:t>
            </a:r>
            <a:endParaRPr lang="en-US" dirty="0" smtClean="0"/>
          </a:p>
          <a:p>
            <a:pPr lvl="1"/>
            <a:r>
              <a:rPr lang="en-US" dirty="0" smtClean="0"/>
              <a:t>Buddhism </a:t>
            </a:r>
            <a:r>
              <a:rPr lang="en-US" dirty="0"/>
              <a:t>has no gods. </a:t>
            </a:r>
            <a:endParaRPr lang="en-US" dirty="0" smtClean="0"/>
          </a:p>
          <a:p>
            <a:pPr lvl="1"/>
            <a:r>
              <a:rPr lang="en-US" dirty="0" err="1" smtClean="0"/>
              <a:t>Siddhārtha</a:t>
            </a:r>
            <a:r>
              <a:rPr lang="en-US" dirty="0" smtClean="0"/>
              <a:t> </a:t>
            </a:r>
            <a:r>
              <a:rPr lang="en-US" dirty="0"/>
              <a:t>also forbade worship of himself or his image.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45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Hinduism and Buddhism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Position of women: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line with the social views of his </a:t>
            </a:r>
            <a:r>
              <a:rPr lang="en-US" dirty="0" smtClean="0"/>
              <a:t>time</a:t>
            </a:r>
          </a:p>
          <a:p>
            <a:pPr lvl="1"/>
            <a:r>
              <a:rPr lang="en-US" dirty="0" err="1" smtClean="0"/>
              <a:t>Siddhārtha</a:t>
            </a:r>
            <a:r>
              <a:rPr lang="en-US" dirty="0" smtClean="0"/>
              <a:t> </a:t>
            </a:r>
            <a:r>
              <a:rPr lang="en-US" dirty="0"/>
              <a:t>considered women inferior to </a:t>
            </a:r>
            <a:r>
              <a:rPr lang="en-US" dirty="0" smtClean="0"/>
              <a:t>men</a:t>
            </a:r>
          </a:p>
          <a:p>
            <a:pPr lvl="1"/>
            <a:r>
              <a:rPr lang="en-US" dirty="0" smtClean="0"/>
              <a:t>position </a:t>
            </a:r>
            <a:r>
              <a:rPr lang="en-US" dirty="0"/>
              <a:t>in Buddhist societies was generally better than elsewhere in </a:t>
            </a:r>
            <a:r>
              <a:rPr lang="en-US" dirty="0" smtClean="0"/>
              <a:t>India</a:t>
            </a:r>
            <a:endParaRPr lang="en-US" dirty="0"/>
          </a:p>
          <a:p>
            <a:pPr lvl="0"/>
            <a:r>
              <a:rPr lang="en-US" b="1" dirty="0"/>
              <a:t>Rivalry of religious believers: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After </a:t>
            </a:r>
            <a:r>
              <a:rPr lang="en-US" dirty="0"/>
              <a:t>death of the Buddha</a:t>
            </a:r>
            <a:r>
              <a:rPr lang="en-US" dirty="0" smtClean="0"/>
              <a:t>, </a:t>
            </a:r>
            <a:r>
              <a:rPr lang="en-US" dirty="0"/>
              <a:t>followers spread his message throughout India and, eventually</a:t>
            </a:r>
            <a:r>
              <a:rPr lang="en-US" dirty="0" smtClean="0"/>
              <a:t>, elsewhere</a:t>
            </a:r>
          </a:p>
          <a:p>
            <a:pPr lvl="1"/>
            <a:r>
              <a:rPr lang="en-US" dirty="0" smtClean="0"/>
              <a:t>Buddhist </a:t>
            </a:r>
            <a:r>
              <a:rPr lang="en-US" dirty="0"/>
              <a:t>and Hindu religious leaders began to compete for </a:t>
            </a:r>
            <a:r>
              <a:rPr lang="en-US" dirty="0" smtClean="0"/>
              <a:t>followers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25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11-06 at 1.03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8006"/>
            <a:ext cx="9144000" cy="478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80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92</TotalTime>
  <Words>201</Words>
  <Application>Microsoft Macintosh PowerPoint</Application>
  <PresentationFormat>On-screen Show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Habitat</vt:lpstr>
      <vt:lpstr>Origins of Buddhism</vt:lpstr>
      <vt:lpstr>Life of Buddha</vt:lpstr>
      <vt:lpstr>Noble Truths</vt:lpstr>
      <vt:lpstr>PowerPoint Presentation</vt:lpstr>
      <vt:lpstr>PowerPoint Presentation</vt:lpstr>
      <vt:lpstr>Eight Fold Path</vt:lpstr>
      <vt:lpstr>Comparing Hinduism and Buddhism</vt:lpstr>
      <vt:lpstr>Comparing Hinduism and Buddhism</vt:lpstr>
      <vt:lpstr>PowerPoint Presentation</vt:lpstr>
      <vt:lpstr>Growth of Buddhism in India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Abbie</dc:creator>
  <cp:lastModifiedBy>Abbie</cp:lastModifiedBy>
  <cp:revision>6</cp:revision>
  <dcterms:created xsi:type="dcterms:W3CDTF">2013-11-13T03:10:49Z</dcterms:created>
  <dcterms:modified xsi:type="dcterms:W3CDTF">2013-11-14T02:31:37Z</dcterms:modified>
</cp:coreProperties>
</file>