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1" r:id="rId5"/>
    <p:sldId id="260" r:id="rId6"/>
    <p:sldId id="258" r:id="rId7"/>
    <p:sldId id="262" r:id="rId8"/>
    <p:sldId id="266" r:id="rId9"/>
    <p:sldId id="264" r:id="rId10"/>
    <p:sldId id="265"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2" autoAdjust="0"/>
    <p:restoredTop sz="94660"/>
  </p:normalViewPr>
  <p:slideViewPr>
    <p:cSldViewPr snapToGrid="0" snapToObjects="1">
      <p:cViewPr varScale="1">
        <p:scale>
          <a:sx n="67" d="100"/>
          <a:sy n="67" d="100"/>
        </p:scale>
        <p:origin x="-5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1/31/14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Origins of the Cold War</a:t>
            </a:r>
            <a:endParaRPr lang="en-US" dirty="0"/>
          </a:p>
        </p:txBody>
      </p:sp>
      <p:sp>
        <p:nvSpPr>
          <p:cNvPr id="3" name="Subtitle 2"/>
          <p:cNvSpPr>
            <a:spLocks noGrp="1"/>
          </p:cNvSpPr>
          <p:nvPr>
            <p:ph type="subTitle" idx="1"/>
          </p:nvPr>
        </p:nvSpPr>
        <p:spPr/>
        <p:txBody>
          <a:bodyPr/>
          <a:lstStyle/>
          <a:p>
            <a:r>
              <a:rPr lang="en-US" dirty="0" smtClean="0"/>
              <a:t>Chapter 22 Lesson 1</a:t>
            </a:r>
            <a:endParaRPr lang="en-US" dirty="0"/>
          </a:p>
        </p:txBody>
      </p:sp>
    </p:spTree>
    <p:extLst>
      <p:ext uri="{BB962C8B-B14F-4D97-AF65-F5344CB8AC3E}">
        <p14:creationId xmlns:p14="http://schemas.microsoft.com/office/powerpoint/2010/main" val="419824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Truman and the Cold War </a:t>
            </a:r>
            <a:endParaRPr lang="en-US" dirty="0"/>
          </a:p>
        </p:txBody>
      </p:sp>
      <p:sp>
        <p:nvSpPr>
          <p:cNvPr id="3" name="Content Placeholder 2"/>
          <p:cNvSpPr>
            <a:spLocks noGrp="1"/>
          </p:cNvSpPr>
          <p:nvPr>
            <p:ph idx="1"/>
          </p:nvPr>
        </p:nvSpPr>
        <p:spPr>
          <a:xfrm>
            <a:off x="762000" y="685800"/>
            <a:ext cx="7543800" cy="4641354"/>
          </a:xfrm>
        </p:spPr>
        <p:txBody>
          <a:bodyPr>
            <a:normAutofit fontScale="92500" lnSpcReduction="10000"/>
          </a:bodyPr>
          <a:lstStyle/>
          <a:p>
            <a:pPr lvl="0"/>
            <a:r>
              <a:rPr lang="en-US" b="1" dirty="0"/>
              <a:t>Atomic Weapons</a:t>
            </a:r>
            <a:r>
              <a:rPr lang="en-US" dirty="0"/>
              <a:t> </a:t>
            </a:r>
            <a:endParaRPr lang="en-US" dirty="0" smtClean="0"/>
          </a:p>
          <a:p>
            <a:pPr lvl="1"/>
            <a:r>
              <a:rPr lang="en-US" dirty="0" smtClean="0"/>
              <a:t>Truman told </a:t>
            </a:r>
            <a:r>
              <a:rPr lang="en-US" dirty="0"/>
              <a:t>Stalin of the new weapon that the United States had just tested </a:t>
            </a:r>
            <a:r>
              <a:rPr lang="en-US" dirty="0" smtClean="0"/>
              <a:t>successfully</a:t>
            </a:r>
            <a:r>
              <a:rPr lang="en-US" dirty="0"/>
              <a:t>.</a:t>
            </a:r>
            <a:r>
              <a:rPr lang="en-US" dirty="0" smtClean="0"/>
              <a:t> </a:t>
            </a:r>
          </a:p>
          <a:p>
            <a:pPr lvl="1"/>
            <a:r>
              <a:rPr lang="en-US" dirty="0" smtClean="0"/>
              <a:t>Stalin </a:t>
            </a:r>
            <a:r>
              <a:rPr lang="en-US" dirty="0"/>
              <a:t>agreed to the terms, but disliked what he considered threats by Truman.</a:t>
            </a:r>
          </a:p>
          <a:p>
            <a:pPr lvl="0"/>
            <a:r>
              <a:rPr lang="en-US" b="1" dirty="0"/>
              <a:t>Iron </a:t>
            </a:r>
            <a:r>
              <a:rPr lang="en-US" b="1" dirty="0" smtClean="0"/>
              <a:t>Curtain</a:t>
            </a:r>
            <a:endParaRPr lang="en-US" dirty="0" smtClean="0"/>
          </a:p>
          <a:p>
            <a:pPr lvl="1"/>
            <a:r>
              <a:rPr lang="en-US" dirty="0" smtClean="0"/>
              <a:t>Soviets </a:t>
            </a:r>
            <a:r>
              <a:rPr lang="en-US" dirty="0"/>
              <a:t>refused to accept the right of self-determination expressed in the Declaration of Liberated Europe. </a:t>
            </a:r>
            <a:endParaRPr lang="en-US" dirty="0" smtClean="0"/>
          </a:p>
          <a:p>
            <a:pPr lvl="1"/>
            <a:r>
              <a:rPr lang="en-US" dirty="0" smtClean="0"/>
              <a:t>Soviet </a:t>
            </a:r>
            <a:r>
              <a:rPr lang="en-US" dirty="0"/>
              <a:t>forces remained in the countries in Eastern Europe that they had taken back from Germany. </a:t>
            </a:r>
            <a:endParaRPr lang="en-US" dirty="0" smtClean="0"/>
          </a:p>
          <a:p>
            <a:pPr lvl="1"/>
            <a:r>
              <a:rPr lang="en-US" dirty="0" smtClean="0"/>
              <a:t>This </a:t>
            </a:r>
            <a:r>
              <a:rPr lang="en-US" dirty="0"/>
              <a:t>“Iron Curtain” made Poland, Romania, Bulgaria, Hungary, and Czechoslovakia satellites of the Soviet empire.</a:t>
            </a:r>
          </a:p>
          <a:p>
            <a:pPr lvl="0"/>
            <a:r>
              <a:rPr lang="en-US" b="1" dirty="0"/>
              <a:t>The Cold War</a:t>
            </a:r>
            <a:r>
              <a:rPr lang="en-US" dirty="0"/>
              <a:t> </a:t>
            </a:r>
            <a:r>
              <a:rPr lang="en-US" dirty="0" smtClean="0"/>
              <a:t>- political </a:t>
            </a:r>
            <a:r>
              <a:rPr lang="en-US" dirty="0"/>
              <a:t>intrigue, proxy wars, and economic competition between Western Powers and the Soviet Union</a:t>
            </a:r>
            <a:r>
              <a:rPr lang="en-US" dirty="0" smtClean="0"/>
              <a:t>.</a:t>
            </a:r>
            <a:endParaRPr lang="en-US" dirty="0"/>
          </a:p>
          <a:p>
            <a:endParaRPr lang="en-US" dirty="0"/>
          </a:p>
        </p:txBody>
      </p:sp>
    </p:spTree>
    <p:extLst>
      <p:ext uri="{BB962C8B-B14F-4D97-AF65-F5344CB8AC3E}">
        <p14:creationId xmlns:p14="http://schemas.microsoft.com/office/powerpoint/2010/main" val="39487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9.08.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14" y="0"/>
            <a:ext cx="7409649" cy="6858000"/>
          </a:xfrm>
          <a:prstGeom prst="rect">
            <a:avLst/>
          </a:prstGeom>
        </p:spPr>
      </p:pic>
    </p:spTree>
    <p:extLst>
      <p:ext uri="{BB962C8B-B14F-4D97-AF65-F5344CB8AC3E}">
        <p14:creationId xmlns:p14="http://schemas.microsoft.com/office/powerpoint/2010/main" val="313864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Nations</a:t>
            </a:r>
            <a:endParaRPr lang="en-US" dirty="0"/>
          </a:p>
        </p:txBody>
      </p:sp>
      <p:sp>
        <p:nvSpPr>
          <p:cNvPr id="3" name="Content Placeholder 2"/>
          <p:cNvSpPr>
            <a:spLocks noGrp="1"/>
          </p:cNvSpPr>
          <p:nvPr>
            <p:ph idx="1"/>
          </p:nvPr>
        </p:nvSpPr>
        <p:spPr>
          <a:xfrm>
            <a:off x="762000" y="685800"/>
            <a:ext cx="7543800" cy="4330700"/>
          </a:xfrm>
        </p:spPr>
        <p:txBody>
          <a:bodyPr>
            <a:normAutofit fontScale="92500"/>
          </a:bodyPr>
          <a:lstStyle/>
          <a:p>
            <a:pPr lvl="0"/>
            <a:r>
              <a:rPr lang="en-US" b="1" dirty="0"/>
              <a:t>Dumbarton Oaks</a:t>
            </a:r>
            <a:r>
              <a:rPr lang="en-US" dirty="0"/>
              <a:t> The United Nations structure and membership was organized at this conference near Washington, D.C., in 1944.</a:t>
            </a:r>
          </a:p>
          <a:p>
            <a:pPr lvl="0"/>
            <a:r>
              <a:rPr lang="en-US" b="1" dirty="0"/>
              <a:t>San Francisco</a:t>
            </a:r>
            <a:r>
              <a:rPr lang="en-US" dirty="0"/>
              <a:t> Delegates from member countries met </a:t>
            </a:r>
            <a:r>
              <a:rPr lang="en-US" dirty="0" smtClean="0"/>
              <a:t>in </a:t>
            </a:r>
            <a:r>
              <a:rPr lang="en-US" dirty="0"/>
              <a:t>1945 to develop and ratify a charter for the United Nations.</a:t>
            </a:r>
          </a:p>
          <a:p>
            <a:pPr lvl="0"/>
            <a:r>
              <a:rPr lang="en-US" b="1" dirty="0"/>
              <a:t>Human Rights</a:t>
            </a:r>
            <a:r>
              <a:rPr lang="en-US" dirty="0"/>
              <a:t> The first meeting of the General Assembly in 1946 resulted in passage of the first UN human rights treaty, which addressed genocide. In 1948, the UN issued the Universal Declaration of Human Rights.</a:t>
            </a:r>
          </a:p>
          <a:p>
            <a:r>
              <a:rPr lang="en-US" b="1" dirty="0" smtClean="0"/>
              <a:t>How </a:t>
            </a:r>
            <a:r>
              <a:rPr lang="en-US" b="1" dirty="0"/>
              <a:t>did the UN agreement against genocide address issues that had arisen in World War II?</a:t>
            </a:r>
            <a:r>
              <a:rPr lang="en-US" dirty="0"/>
              <a:t> </a:t>
            </a:r>
            <a:r>
              <a:rPr lang="en-US" dirty="0"/>
              <a:t> </a:t>
            </a:r>
          </a:p>
        </p:txBody>
      </p:sp>
    </p:spTree>
    <p:extLst>
      <p:ext uri="{BB962C8B-B14F-4D97-AF65-F5344CB8AC3E}">
        <p14:creationId xmlns:p14="http://schemas.microsoft.com/office/powerpoint/2010/main" val="92313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9.08.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6787"/>
          </a:xfrm>
          <a:prstGeom prst="rect">
            <a:avLst/>
          </a:prstGeom>
        </p:spPr>
      </p:pic>
    </p:spTree>
    <p:extLst>
      <p:ext uri="{BB962C8B-B14F-4D97-AF65-F5344CB8AC3E}">
        <p14:creationId xmlns:p14="http://schemas.microsoft.com/office/powerpoint/2010/main" val="63430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9.05.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447"/>
            <a:ext cx="9144000" cy="2836953"/>
          </a:xfrm>
          <a:prstGeom prst="rect">
            <a:avLst/>
          </a:prstGeom>
        </p:spPr>
      </p:pic>
      <p:sp>
        <p:nvSpPr>
          <p:cNvPr id="3" name="TextBox 2"/>
          <p:cNvSpPr txBox="1"/>
          <p:nvPr/>
        </p:nvSpPr>
        <p:spPr>
          <a:xfrm>
            <a:off x="550333" y="656167"/>
            <a:ext cx="8191500" cy="1015663"/>
          </a:xfrm>
          <a:prstGeom prst="rect">
            <a:avLst/>
          </a:prstGeom>
          <a:noFill/>
        </p:spPr>
        <p:txBody>
          <a:bodyPr wrap="square" rtlCol="0">
            <a:spAutoFit/>
          </a:bodyPr>
          <a:lstStyle/>
          <a:p>
            <a:pPr algn="ctr"/>
            <a:r>
              <a:rPr lang="en-US" sz="6000" dirty="0" smtClean="0"/>
              <a:t>Yalta Conference</a:t>
            </a:r>
            <a:endParaRPr lang="en-US" sz="6000" dirty="0"/>
          </a:p>
        </p:txBody>
      </p:sp>
    </p:spTree>
    <p:extLst>
      <p:ext uri="{BB962C8B-B14F-4D97-AF65-F5344CB8AC3E}">
        <p14:creationId xmlns:p14="http://schemas.microsoft.com/office/powerpoint/2010/main" val="389700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9.05.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011" y="0"/>
            <a:ext cx="7382656" cy="6858000"/>
          </a:xfrm>
          <a:prstGeom prst="rect">
            <a:avLst/>
          </a:prstGeom>
        </p:spPr>
      </p:pic>
    </p:spTree>
    <p:extLst>
      <p:ext uri="{BB962C8B-B14F-4D97-AF65-F5344CB8AC3E}">
        <p14:creationId xmlns:p14="http://schemas.microsoft.com/office/powerpoint/2010/main" val="317576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1 at 9.05.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05262"/>
          </a:xfrm>
          <a:prstGeom prst="rect">
            <a:avLst/>
          </a:prstGeom>
        </p:spPr>
      </p:pic>
    </p:spTree>
    <p:extLst>
      <p:ext uri="{BB962C8B-B14F-4D97-AF65-F5344CB8AC3E}">
        <p14:creationId xmlns:p14="http://schemas.microsoft.com/office/powerpoint/2010/main" val="137737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tensions</a:t>
            </a:r>
            <a:endParaRPr lang="en-US" dirty="0"/>
          </a:p>
        </p:txBody>
      </p:sp>
      <p:sp>
        <p:nvSpPr>
          <p:cNvPr id="3" name="Content Placeholder 2"/>
          <p:cNvSpPr>
            <a:spLocks noGrp="1"/>
          </p:cNvSpPr>
          <p:nvPr>
            <p:ph idx="1"/>
          </p:nvPr>
        </p:nvSpPr>
        <p:spPr/>
        <p:txBody>
          <a:bodyPr/>
          <a:lstStyle/>
          <a:p>
            <a:r>
              <a:rPr lang="en-US" dirty="0" smtClean="0"/>
              <a:t>Soviet Union: Doesn’t allow free elections in Poland, and forces Romania into appointing a communist </a:t>
            </a:r>
            <a:r>
              <a:rPr lang="en-US" dirty="0" err="1" smtClean="0"/>
              <a:t>gov.</a:t>
            </a:r>
            <a:endParaRPr lang="en-US" dirty="0" smtClean="0"/>
          </a:p>
          <a:p>
            <a:pPr lvl="1"/>
            <a:r>
              <a:rPr lang="en-US" dirty="0" smtClean="0"/>
              <a:t>Concerned about security – want to keep Germany weak and keep a buffer of communist states between Germany and SU.  </a:t>
            </a:r>
          </a:p>
          <a:p>
            <a:pPr lvl="1"/>
            <a:r>
              <a:rPr lang="en-US" dirty="0" smtClean="0"/>
              <a:t>Believed that SU should try to convert other nations to communism – so that capitalist countries can’t destroy it.</a:t>
            </a:r>
            <a:endParaRPr lang="en-US" dirty="0"/>
          </a:p>
        </p:txBody>
      </p:sp>
    </p:spTree>
    <p:extLst>
      <p:ext uri="{BB962C8B-B14F-4D97-AF65-F5344CB8AC3E}">
        <p14:creationId xmlns:p14="http://schemas.microsoft.com/office/powerpoint/2010/main" val="303137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tensions</a:t>
            </a:r>
            <a:endParaRPr lang="en-US" dirty="0"/>
          </a:p>
        </p:txBody>
      </p:sp>
      <p:sp>
        <p:nvSpPr>
          <p:cNvPr id="3" name="Content Placeholder 2"/>
          <p:cNvSpPr>
            <a:spLocks noGrp="1"/>
          </p:cNvSpPr>
          <p:nvPr>
            <p:ph idx="1"/>
          </p:nvPr>
        </p:nvSpPr>
        <p:spPr/>
        <p:txBody>
          <a:bodyPr/>
          <a:lstStyle/>
          <a:p>
            <a:r>
              <a:rPr lang="en-US" dirty="0" smtClean="0"/>
              <a:t>America: believed war was caused by closing off trade b/w countries – and that free enterprise was best way to prosper.</a:t>
            </a:r>
          </a:p>
          <a:p>
            <a:r>
              <a:rPr lang="en-US" dirty="0" smtClean="0"/>
              <a:t>WWII was over, but hostility b/w US and SU grew through confrontation and competition.  Cold war lasts from 1946 to early 1990’s</a:t>
            </a:r>
            <a:endParaRPr lang="en-US" dirty="0"/>
          </a:p>
        </p:txBody>
      </p:sp>
    </p:spTree>
    <p:extLst>
      <p:ext uri="{BB962C8B-B14F-4D97-AF65-F5344CB8AC3E}">
        <p14:creationId xmlns:p14="http://schemas.microsoft.com/office/powerpoint/2010/main" val="342518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Truman and the Cold War</a:t>
            </a:r>
            <a:endParaRPr lang="en-US" dirty="0"/>
          </a:p>
        </p:txBody>
      </p:sp>
      <p:sp>
        <p:nvSpPr>
          <p:cNvPr id="3" name="Content Placeholder 2"/>
          <p:cNvSpPr>
            <a:spLocks noGrp="1"/>
          </p:cNvSpPr>
          <p:nvPr>
            <p:ph idx="1"/>
          </p:nvPr>
        </p:nvSpPr>
        <p:spPr>
          <a:xfrm>
            <a:off x="762000" y="685799"/>
            <a:ext cx="7543800" cy="4546565"/>
          </a:xfrm>
        </p:spPr>
        <p:txBody>
          <a:bodyPr>
            <a:normAutofit/>
          </a:bodyPr>
          <a:lstStyle/>
          <a:p>
            <a:pPr lvl="0"/>
            <a:r>
              <a:rPr lang="en-US" b="1" dirty="0" smtClean="0"/>
              <a:t>Truman’s </a:t>
            </a:r>
            <a:r>
              <a:rPr lang="en-US" b="1" dirty="0"/>
              <a:t>Position</a:t>
            </a:r>
            <a:r>
              <a:rPr lang="en-US" dirty="0"/>
              <a:t> </a:t>
            </a:r>
            <a:endParaRPr lang="en-US" dirty="0"/>
          </a:p>
          <a:p>
            <a:pPr lvl="1"/>
            <a:r>
              <a:rPr lang="en-US" dirty="0" smtClean="0"/>
              <a:t>Roosevelt’s </a:t>
            </a:r>
            <a:r>
              <a:rPr lang="en-US" dirty="0"/>
              <a:t>death on April 12, </a:t>
            </a:r>
            <a:r>
              <a:rPr lang="en-US" dirty="0" smtClean="0"/>
              <a:t>1945</a:t>
            </a:r>
            <a:endParaRPr lang="en-US" dirty="0"/>
          </a:p>
          <a:p>
            <a:pPr lvl="1"/>
            <a:r>
              <a:rPr lang="en-US" dirty="0" smtClean="0"/>
              <a:t>Truman </a:t>
            </a:r>
            <a:r>
              <a:rPr lang="en-US" dirty="0"/>
              <a:t>did not believe in compromise with the Soviets. </a:t>
            </a:r>
            <a:endParaRPr lang="en-US" dirty="0" smtClean="0"/>
          </a:p>
          <a:p>
            <a:pPr lvl="1"/>
            <a:r>
              <a:rPr lang="en-US" dirty="0" smtClean="0"/>
              <a:t>His </a:t>
            </a:r>
            <a:r>
              <a:rPr lang="en-US" dirty="0"/>
              <a:t>belief in standing up to dictators was unshakeable.</a:t>
            </a:r>
          </a:p>
          <a:p>
            <a:pPr lvl="0"/>
            <a:r>
              <a:rPr lang="en-US" b="1" dirty="0" smtClean="0"/>
              <a:t>Potsdam Germany</a:t>
            </a:r>
            <a:r>
              <a:rPr lang="en-US" dirty="0"/>
              <a:t> </a:t>
            </a:r>
            <a:r>
              <a:rPr lang="en-US" dirty="0" smtClean="0"/>
              <a:t>July </a:t>
            </a:r>
            <a:r>
              <a:rPr lang="en-US" dirty="0"/>
              <a:t>1945, Truman and </a:t>
            </a:r>
            <a:r>
              <a:rPr lang="en-US" dirty="0" smtClean="0"/>
              <a:t>Stalin </a:t>
            </a:r>
          </a:p>
          <a:p>
            <a:pPr lvl="1"/>
            <a:r>
              <a:rPr lang="en-US" dirty="0" smtClean="0"/>
              <a:t>Discuss future of Germany</a:t>
            </a:r>
          </a:p>
          <a:p>
            <a:pPr lvl="1"/>
            <a:r>
              <a:rPr lang="en-US" dirty="0" smtClean="0"/>
              <a:t>Truman </a:t>
            </a:r>
            <a:r>
              <a:rPr lang="en-US" dirty="0"/>
              <a:t>offered to let the Soviets remove some industrial equipment </a:t>
            </a:r>
            <a:r>
              <a:rPr lang="en-US" dirty="0" smtClean="0"/>
              <a:t>from areas </a:t>
            </a:r>
            <a:r>
              <a:rPr lang="en-US" dirty="0"/>
              <a:t>under Allied control in return for providing food to </a:t>
            </a:r>
            <a:r>
              <a:rPr lang="en-US" dirty="0" smtClean="0"/>
              <a:t>Germany</a:t>
            </a:r>
          </a:p>
          <a:p>
            <a:pPr lvl="1"/>
            <a:r>
              <a:rPr lang="en-US" dirty="0" smtClean="0"/>
              <a:t>accepted </a:t>
            </a:r>
            <a:r>
              <a:rPr lang="en-US" dirty="0"/>
              <a:t>the new Polish-German border determined by the Soviets.</a:t>
            </a:r>
          </a:p>
          <a:p>
            <a:endParaRPr lang="en-US" dirty="0"/>
          </a:p>
        </p:txBody>
      </p:sp>
    </p:spTree>
    <p:extLst>
      <p:ext uri="{BB962C8B-B14F-4D97-AF65-F5344CB8AC3E}">
        <p14:creationId xmlns:p14="http://schemas.microsoft.com/office/powerpoint/2010/main" val="3446455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109</TotalTime>
  <Words>148</Words>
  <Application>Microsoft Macintosh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Newsprint</vt:lpstr>
      <vt:lpstr>The Origins of the Cold War</vt:lpstr>
      <vt:lpstr>The United Nations</vt:lpstr>
      <vt:lpstr>PowerPoint Presentation</vt:lpstr>
      <vt:lpstr>PowerPoint Presentation</vt:lpstr>
      <vt:lpstr>PowerPoint Presentation</vt:lpstr>
      <vt:lpstr>PowerPoint Presentation</vt:lpstr>
      <vt:lpstr>Rising tensions</vt:lpstr>
      <vt:lpstr>Rising tensions</vt:lpstr>
      <vt:lpstr>Truman and the Cold War</vt:lpstr>
      <vt:lpstr>Truman and the Cold War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Origins of the Cold War</dc:title>
  <dc:creator>Abbie</dc:creator>
  <cp:lastModifiedBy>Abbie</cp:lastModifiedBy>
  <cp:revision>6</cp:revision>
  <dcterms:created xsi:type="dcterms:W3CDTF">2014-01-31T15:03:12Z</dcterms:created>
  <dcterms:modified xsi:type="dcterms:W3CDTF">2014-01-31T16:53:02Z</dcterms:modified>
</cp:coreProperties>
</file>