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and American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 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31 at 2.0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864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389169" cy="441386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The First Red Scare</a:t>
            </a:r>
            <a:endParaRPr lang="en-US" dirty="0"/>
          </a:p>
          <a:p>
            <a:pPr lvl="0"/>
            <a:r>
              <a:rPr lang="en-US" b="1" dirty="0" smtClean="0"/>
              <a:t>Causes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shortly </a:t>
            </a:r>
            <a:r>
              <a:rPr lang="en-US" dirty="0"/>
              <a:t>after the end of World War </a:t>
            </a:r>
            <a:r>
              <a:rPr lang="en-US" dirty="0" smtClean="0"/>
              <a:t>I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and economic upheaval as soldiers returned from battle to a changed American society.</a:t>
            </a:r>
          </a:p>
          <a:p>
            <a:pPr lvl="0"/>
            <a:r>
              <a:rPr lang="en-US" b="1" dirty="0"/>
              <a:t>Course</a:t>
            </a:r>
            <a:r>
              <a:rPr lang="en-US" dirty="0"/>
              <a:t> The scare targeted immigrants, radicals, and labor leaders. The U.S. government deported many people believed to be anarchists or other radicals.</a:t>
            </a:r>
          </a:p>
          <a:p>
            <a:pPr lvl="0"/>
            <a:r>
              <a:rPr lang="en-US" b="1" dirty="0"/>
              <a:t>Consequences</a:t>
            </a:r>
            <a:r>
              <a:rPr lang="en-US" dirty="0"/>
              <a:t> No evidence was found to support most of the accusations made during the first Red Scare. However, the influence of leftist movements such as socialism and labor declined as a result of the scare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7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73286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/>
              <a:t>The Second Red Scare</a:t>
            </a:r>
            <a:endParaRPr lang="en-US" dirty="0"/>
          </a:p>
          <a:p>
            <a:pPr lvl="0"/>
            <a:r>
              <a:rPr lang="en-US" b="1" dirty="0"/>
              <a:t>The New Scare</a:t>
            </a:r>
            <a:r>
              <a:rPr lang="en-US" dirty="0"/>
              <a:t> </a:t>
            </a:r>
            <a:r>
              <a:rPr lang="en-US" dirty="0" smtClean="0"/>
              <a:t>- became known that spies were trying to share nuclear information with SU.</a:t>
            </a:r>
            <a:endParaRPr lang="en-US" dirty="0"/>
          </a:p>
          <a:p>
            <a:pPr lvl="0"/>
            <a:r>
              <a:rPr lang="en-US" b="1" dirty="0"/>
              <a:t>Truman Loyalty Review Program</a:t>
            </a:r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 smtClean="0"/>
              <a:t>Truman </a:t>
            </a:r>
            <a:r>
              <a:rPr lang="en-US" dirty="0"/>
              <a:t>began screening federal employees </a:t>
            </a:r>
            <a:r>
              <a:rPr lang="en-US" dirty="0" smtClean="0"/>
              <a:t>– “sufficiently” </a:t>
            </a:r>
            <a:r>
              <a:rPr lang="en-US" dirty="0"/>
              <a:t>loyal to the </a:t>
            </a:r>
            <a:r>
              <a:rPr lang="en-US" dirty="0"/>
              <a:t>U</a:t>
            </a:r>
            <a:r>
              <a:rPr lang="en-US" dirty="0" smtClean="0"/>
              <a:t>S. </a:t>
            </a:r>
          </a:p>
          <a:p>
            <a:pPr lvl="1"/>
            <a:r>
              <a:rPr lang="en-US" dirty="0" smtClean="0"/>
              <a:t>14,000 </a:t>
            </a:r>
            <a:r>
              <a:rPr lang="en-US" dirty="0"/>
              <a:t>people investigated, about 2,000 quit and an additional 212 were fired.</a:t>
            </a:r>
          </a:p>
          <a:p>
            <a:pPr lvl="0"/>
            <a:r>
              <a:rPr lang="en-US" b="1" dirty="0"/>
              <a:t>HUAC</a:t>
            </a:r>
            <a:r>
              <a:rPr lang="en-US" dirty="0"/>
              <a:t> FBI director J. Edgar Hoover urged the House Un-American Activities Committee, or HUAC, to step up investigations of suspected Communists and Communist sympathizers</a:t>
            </a:r>
            <a:r>
              <a:rPr lang="en-US" dirty="0" smtClean="0"/>
              <a:t>.</a:t>
            </a:r>
          </a:p>
          <a:p>
            <a:r>
              <a:rPr lang="en-US" b="1" dirty="0"/>
              <a:t>Trials and Accusations</a:t>
            </a:r>
            <a:r>
              <a:rPr lang="en-US" dirty="0"/>
              <a:t> HUAC held many high-profile trials. It investigated suspected Communists in Hollywood, leading to an infamous blacklist. The trial of diplomat Alger Hiss resulted in a conviction for perjury. The controversial trial of Julius and Ethel Rosenberg led to their executions for espionage. The </a:t>
            </a:r>
            <a:r>
              <a:rPr lang="en-US" dirty="0" err="1"/>
              <a:t>Rosenbergs</a:t>
            </a:r>
            <a:r>
              <a:rPr lang="en-US" dirty="0"/>
              <a:t> denied the charges, but the evidence of Project </a:t>
            </a:r>
            <a:r>
              <a:rPr lang="en-US" dirty="0" err="1"/>
              <a:t>Venona</a:t>
            </a:r>
            <a:r>
              <a:rPr lang="en-US" dirty="0"/>
              <a:t> indicated that they probably had been spies for the Soviet Union.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HUAC</a:t>
            </a:r>
            <a:r>
              <a:rPr lang="en-US" dirty="0"/>
              <a:t> FBI director J. Edgar Hoover urged the House Un-American Activities Committee, or HUAC, to step up investigations of suspected Communists and Communist sympathizers.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high-profile </a:t>
            </a:r>
            <a:r>
              <a:rPr lang="en-US" dirty="0" smtClean="0"/>
              <a:t>trials </a:t>
            </a:r>
          </a:p>
          <a:p>
            <a:pPr lvl="1"/>
            <a:r>
              <a:rPr lang="en-US" dirty="0" smtClean="0"/>
              <a:t>Hollywood</a:t>
            </a:r>
            <a:r>
              <a:rPr lang="en-US" dirty="0"/>
              <a:t>, leading to an infamous </a:t>
            </a:r>
            <a:r>
              <a:rPr lang="en-US" dirty="0" smtClean="0"/>
              <a:t>blacklist </a:t>
            </a:r>
          </a:p>
          <a:p>
            <a:pPr lvl="1"/>
            <a:r>
              <a:rPr lang="en-US" dirty="0" smtClean="0"/>
              <a:t>Alger </a:t>
            </a:r>
            <a:r>
              <a:rPr lang="en-US" dirty="0"/>
              <a:t>Hiss resulted in a conviction for </a:t>
            </a:r>
            <a:r>
              <a:rPr lang="en-US" dirty="0" smtClean="0"/>
              <a:t>perjury</a:t>
            </a:r>
          </a:p>
          <a:p>
            <a:pPr lvl="1"/>
            <a:r>
              <a:rPr lang="en-US" dirty="0" smtClean="0"/>
              <a:t>Julius </a:t>
            </a:r>
            <a:r>
              <a:rPr lang="en-US" dirty="0"/>
              <a:t>and Ethel Rosenberg led to their executions for espionage. The </a:t>
            </a:r>
            <a:r>
              <a:rPr lang="en-US" dirty="0" err="1"/>
              <a:t>Rosenbergs</a:t>
            </a:r>
            <a:r>
              <a:rPr lang="en-US" dirty="0"/>
              <a:t> denied the charges, but the evidence of Project </a:t>
            </a:r>
            <a:r>
              <a:rPr lang="en-US" dirty="0" err="1"/>
              <a:t>Venona</a:t>
            </a:r>
            <a:r>
              <a:rPr lang="en-US" dirty="0"/>
              <a:t> indicated that they probably had been spies for the Soviet Union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6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7067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Senator Joseph McCarthy</a:t>
            </a:r>
            <a:r>
              <a:rPr lang="en-US" dirty="0"/>
              <a:t> </a:t>
            </a:r>
            <a:r>
              <a:rPr lang="en-US" dirty="0" smtClean="0"/>
              <a:t>- allegations </a:t>
            </a:r>
            <a:r>
              <a:rPr lang="en-US" dirty="0"/>
              <a:t>that Communists had infiltrated the State Department. He went on to accuse many other prominent people of Communist leanings.</a:t>
            </a:r>
          </a:p>
          <a:p>
            <a:pPr lvl="0"/>
            <a:r>
              <a:rPr lang="en-US" b="1" dirty="0"/>
              <a:t>McCarran </a:t>
            </a:r>
            <a:r>
              <a:rPr lang="en-US" b="1" dirty="0" smtClean="0"/>
              <a:t>Act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/>
              <a:t>made it illegal to set up a totalitarian government in the </a:t>
            </a:r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prevented </a:t>
            </a:r>
            <a:r>
              <a:rPr lang="en-US" dirty="0"/>
              <a:t>Communists from having passports and allowed them to be arrested and </a:t>
            </a:r>
            <a:r>
              <a:rPr lang="en-US" dirty="0" smtClean="0"/>
              <a:t>detained.</a:t>
            </a:r>
          </a:p>
          <a:p>
            <a:pPr lvl="1"/>
            <a:r>
              <a:rPr lang="en-US" dirty="0" smtClean="0"/>
              <a:t>Truman </a:t>
            </a:r>
            <a:r>
              <a:rPr lang="en-US" dirty="0"/>
              <a:t>vetoed the bill, Congress overrode his </a:t>
            </a:r>
            <a:r>
              <a:rPr lang="en-US" dirty="0" smtClean="0"/>
              <a:t>veto</a:t>
            </a:r>
            <a:endParaRPr lang="en-US" dirty="0"/>
          </a:p>
          <a:p>
            <a:pPr lvl="0"/>
            <a:r>
              <a:rPr lang="en-US" b="1" dirty="0"/>
              <a:t>Tactics</a:t>
            </a:r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 smtClean="0"/>
              <a:t>vague </a:t>
            </a:r>
            <a:r>
              <a:rPr lang="en-US" dirty="0"/>
              <a:t>accusations based on little or no evidence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made headlines and intimidated </a:t>
            </a:r>
            <a:r>
              <a:rPr lang="en-US" dirty="0" smtClean="0"/>
              <a:t>witnesses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accused him of conducting witch hunts rather than investigations.</a:t>
            </a:r>
          </a:p>
          <a:p>
            <a:pPr lvl="0"/>
            <a:r>
              <a:rPr lang="en-US" b="1" dirty="0"/>
              <a:t>Downfall</a:t>
            </a:r>
            <a:r>
              <a:rPr lang="en-US" dirty="0"/>
              <a:t> 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Senate </a:t>
            </a:r>
            <a:r>
              <a:rPr lang="en-US" dirty="0" smtClean="0"/>
              <a:t>started to</a:t>
            </a:r>
            <a:r>
              <a:rPr lang="en-US" dirty="0" smtClean="0"/>
              <a:t> censure </a:t>
            </a:r>
            <a:r>
              <a:rPr lang="en-US" dirty="0"/>
              <a:t>McCarthy, and his influence waned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2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Culture </a:t>
            </a:r>
            <a:r>
              <a:rPr lang="en-US" b="1" dirty="0"/>
              <a:t>of the Cold </a:t>
            </a:r>
            <a:r>
              <a:rPr lang="en-US" b="1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8588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"</a:t>
            </a:r>
            <a:r>
              <a:rPr lang="en-US" b="1" dirty="0"/>
              <a:t>Duck and Cover"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1953 the Soviets successfully tested a hydrogen bomb. Americans became even more concerned about </a:t>
            </a:r>
            <a:r>
              <a:rPr lang="en-US" dirty="0" smtClean="0"/>
              <a:t>possible attack.</a:t>
            </a:r>
          </a:p>
          <a:p>
            <a:pPr lvl="2"/>
            <a:r>
              <a:rPr lang="en-US" dirty="0" smtClean="0"/>
              <a:t>School children </a:t>
            </a:r>
            <a:r>
              <a:rPr lang="en-US" dirty="0"/>
              <a:t>learned to "duck and cover" to protect themselves in the event of an attack.</a:t>
            </a:r>
          </a:p>
          <a:p>
            <a:pPr lvl="0"/>
            <a:r>
              <a:rPr lang="en-US" b="1" dirty="0"/>
              <a:t>Fallout </a:t>
            </a:r>
            <a:r>
              <a:rPr lang="en-US" b="1" dirty="0" smtClean="0"/>
              <a:t>Shelters</a:t>
            </a:r>
            <a:r>
              <a:rPr lang="en-US" dirty="0"/>
              <a:t> </a:t>
            </a:r>
            <a:r>
              <a:rPr lang="en-US" dirty="0" smtClean="0"/>
              <a:t>– Built near homes to protect from </a:t>
            </a:r>
            <a:r>
              <a:rPr lang="en-US" dirty="0" smtClean="0"/>
              <a:t>poisoning </a:t>
            </a:r>
            <a:r>
              <a:rPr lang="en-US" dirty="0"/>
              <a:t>and radiation from nuclear fallout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/>
              <a:t>Popular Culture</a:t>
            </a:r>
            <a:r>
              <a:rPr lang="en-US" dirty="0"/>
              <a:t> 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/>
              <a:t>part of movies, televisions shows, books, and music. Titles and themes reflected the fears and issues of the day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3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31 at 2.0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8" y="66434"/>
            <a:ext cx="8890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31 at 2.0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31 at 2.0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381"/>
            <a:ext cx="89154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11834</TotalTime>
  <Words>71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Cold War and American Society</vt:lpstr>
      <vt:lpstr>A New Red Scare</vt:lpstr>
      <vt:lpstr>A New Red Scare</vt:lpstr>
      <vt:lpstr>2nd Red Scare</vt:lpstr>
      <vt:lpstr>McCarthyism</vt:lpstr>
      <vt:lpstr>Culture of the Cold War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and American Society</dc:title>
  <dc:creator>Abbie</dc:creator>
  <cp:lastModifiedBy>Abbie</cp:lastModifiedBy>
  <cp:revision>7</cp:revision>
  <dcterms:created xsi:type="dcterms:W3CDTF">2014-01-31T20:00:41Z</dcterms:created>
  <dcterms:modified xsi:type="dcterms:W3CDTF">2014-02-11T19:18:56Z</dcterms:modified>
</cp:coreProperties>
</file>