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8" r:id="rId3"/>
    <p:sldId id="257" r:id="rId4"/>
    <p:sldId id="272" r:id="rId5"/>
    <p:sldId id="268" r:id="rId6"/>
    <p:sldId id="259" r:id="rId7"/>
    <p:sldId id="266" r:id="rId8"/>
    <p:sldId id="261" r:id="rId9"/>
    <p:sldId id="262" r:id="rId10"/>
    <p:sldId id="263" r:id="rId11"/>
    <p:sldId id="269" r:id="rId12"/>
    <p:sldId id="270" r:id="rId13"/>
    <p:sldId id="267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A602AB60-BEB8-1A45-A5AE-97E591AA10CC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3FB935E-09E1-154D-8A06-7AA87166EB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 Reunified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GOVERNMENT, TECHNOLOGY, AND TRADE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Steel, cotton, and gunpowder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blast </a:t>
            </a:r>
            <a:r>
              <a:rPr lang="en-US" dirty="0" smtClean="0"/>
              <a:t>furnaces to make stee</a:t>
            </a:r>
            <a:r>
              <a:rPr lang="en-US" dirty="0"/>
              <a:t>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Cotton </a:t>
            </a:r>
            <a:r>
              <a:rPr lang="en-US" dirty="0"/>
              <a:t>began to be used to make </a:t>
            </a:r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gunpowder led to the production of powerful explosives </a:t>
            </a:r>
            <a:r>
              <a:rPr lang="en-US" dirty="0" smtClean="0"/>
              <a:t>and </a:t>
            </a:r>
            <a:r>
              <a:rPr lang="en-US" dirty="0"/>
              <a:t>weapons.</a:t>
            </a:r>
          </a:p>
          <a:p>
            <a:pPr lvl="0"/>
            <a:r>
              <a:rPr lang="en-US" b="1" dirty="0"/>
              <a:t>Private merchants and guilds: </a:t>
            </a:r>
            <a:endParaRPr lang="en-US" b="1" dirty="0" smtClean="0"/>
          </a:p>
          <a:p>
            <a:pPr lvl="1"/>
            <a:r>
              <a:rPr lang="en-US" dirty="0" smtClean="0"/>
              <a:t>Loosened </a:t>
            </a:r>
            <a:r>
              <a:rPr lang="en-US" dirty="0"/>
              <a:t>control of long-distance trade and allowed private merchants to </a:t>
            </a:r>
            <a:r>
              <a:rPr lang="en-US" dirty="0" smtClean="0"/>
              <a:t>invest </a:t>
            </a:r>
          </a:p>
          <a:p>
            <a:pPr lvl="1"/>
            <a:r>
              <a:rPr lang="en-US" dirty="0" smtClean="0"/>
              <a:t>guilds </a:t>
            </a:r>
            <a:r>
              <a:rPr lang="en-US" dirty="0"/>
              <a:t>began to </a:t>
            </a:r>
            <a:r>
              <a:rPr lang="en-US" dirty="0" smtClean="0"/>
              <a:t>appear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0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2.4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75" y="1576258"/>
            <a:ext cx="4216400" cy="5092700"/>
          </a:xfrm>
          <a:prstGeom prst="rect">
            <a:avLst/>
          </a:prstGeom>
        </p:spPr>
      </p:pic>
      <p:pic>
        <p:nvPicPr>
          <p:cNvPr id="5" name="Picture 4" descr="Screen Shot 2013-12-02 at 12.4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1" y="374783"/>
            <a:ext cx="42545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2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2.5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4700" cy="4826000"/>
          </a:xfrm>
          <a:prstGeom prst="rect">
            <a:avLst/>
          </a:prstGeom>
        </p:spPr>
      </p:pic>
      <p:pic>
        <p:nvPicPr>
          <p:cNvPr id="5" name="Picture 4" descr="Screen Shot 2013-12-02 at 12.4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30400"/>
            <a:ext cx="5105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GOVERNMENT, TECHNOLOGY, AND TRADE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Money economy and paper currency: </a:t>
            </a:r>
            <a:endParaRPr lang="en-US" dirty="0" smtClean="0"/>
          </a:p>
          <a:p>
            <a:pPr lvl="1"/>
            <a:r>
              <a:rPr lang="en-US" dirty="0" smtClean="0"/>
              <a:t>700’s-800’s paper money replaced some of the copper coins that had comprised the basic currency in China</a:t>
            </a:r>
          </a:p>
          <a:p>
            <a:pPr lvl="1"/>
            <a:r>
              <a:rPr lang="en-US" dirty="0" smtClean="0"/>
              <a:t>banking system developed</a:t>
            </a:r>
          </a:p>
          <a:p>
            <a:pPr lvl="0"/>
            <a:r>
              <a:rPr lang="en-US" b="1" dirty="0" smtClean="0"/>
              <a:t>Growth of trade and the Silk Road:</a:t>
            </a:r>
            <a:endParaRPr lang="en-US" dirty="0" smtClean="0"/>
          </a:p>
          <a:p>
            <a:pPr lvl="1"/>
            <a:r>
              <a:rPr lang="en-US" dirty="0" smtClean="0"/>
              <a:t>Under Tang - Silk Road trade network began to revive</a:t>
            </a:r>
          </a:p>
          <a:p>
            <a:pPr lvl="2"/>
            <a:r>
              <a:rPr lang="en-US" dirty="0" smtClean="0"/>
              <a:t>Arab unification of much of Southwest Asia</a:t>
            </a:r>
          </a:p>
          <a:p>
            <a:pPr lvl="1"/>
            <a:r>
              <a:rPr lang="en-US" dirty="0" smtClean="0"/>
              <a:t>exchange of technology and ideas, including religions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2-02 at 12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62" y="2224705"/>
            <a:ext cx="5080000" cy="4533900"/>
          </a:xfrm>
          <a:prstGeom prst="rect">
            <a:avLst/>
          </a:prstGeom>
        </p:spPr>
      </p:pic>
      <p:pic>
        <p:nvPicPr>
          <p:cNvPr id="4" name="Picture 3" descr="Screen Shot 2013-12-02 at 12.49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17" y="249855"/>
            <a:ext cx="50673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6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CHINESE SOCIETY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An age of prosperity: </a:t>
            </a:r>
            <a:endParaRPr lang="en-US" b="1" dirty="0" smtClean="0"/>
          </a:p>
          <a:p>
            <a:pPr lvl="1"/>
            <a:r>
              <a:rPr lang="en-US" dirty="0" smtClean="0"/>
              <a:t>Under Tang </a:t>
            </a:r>
            <a:r>
              <a:rPr lang="en-US" dirty="0"/>
              <a:t>and Song </a:t>
            </a:r>
            <a:r>
              <a:rPr lang="en-US" dirty="0" smtClean="0"/>
              <a:t>- economic </a:t>
            </a:r>
            <a:r>
              <a:rPr lang="en-US" dirty="0"/>
              <a:t>progress </a:t>
            </a:r>
            <a:r>
              <a:rPr lang="en-US" dirty="0" smtClean="0"/>
              <a:t>= prosperous cities</a:t>
            </a:r>
          </a:p>
          <a:p>
            <a:pPr lvl="1"/>
            <a:r>
              <a:rPr lang="en-US" dirty="0" smtClean="0"/>
              <a:t>Wealthy </a:t>
            </a:r>
            <a:r>
              <a:rPr lang="en-US" dirty="0"/>
              <a:t>urban families enjoyed </a:t>
            </a:r>
            <a:r>
              <a:rPr lang="en-US" dirty="0" smtClean="0"/>
              <a:t>leisure activities</a:t>
            </a:r>
            <a:endParaRPr lang="en-US" dirty="0"/>
          </a:p>
          <a:p>
            <a:pPr lvl="0"/>
            <a:r>
              <a:rPr lang="en-US" b="1" dirty="0"/>
              <a:t>Peasants and the landed gentry: </a:t>
            </a:r>
            <a:endParaRPr lang="en-US" b="1" dirty="0" smtClean="0"/>
          </a:p>
          <a:p>
            <a:pPr lvl="1"/>
            <a:r>
              <a:rPr lang="en-US" dirty="0" smtClean="0"/>
              <a:t>gap b/w </a:t>
            </a:r>
            <a:r>
              <a:rPr lang="en-US" dirty="0"/>
              <a:t>rich landowners and poor peasants </a:t>
            </a:r>
            <a:r>
              <a:rPr lang="en-US" dirty="0" smtClean="0"/>
              <a:t>narrowed, but landed gentry remained powerful</a:t>
            </a:r>
            <a:endParaRPr lang="en-US" dirty="0"/>
          </a:p>
          <a:p>
            <a:pPr lvl="0"/>
            <a:r>
              <a:rPr lang="en-US" b="1" dirty="0"/>
              <a:t>Role of women: </a:t>
            </a:r>
            <a:endParaRPr lang="en-US" b="1" dirty="0" smtClean="0"/>
          </a:p>
          <a:p>
            <a:pPr lvl="1"/>
            <a:r>
              <a:rPr lang="en-US" dirty="0" smtClean="0"/>
              <a:t>little </a:t>
            </a:r>
            <a:r>
              <a:rPr lang="en-US" dirty="0"/>
              <a:t>power </a:t>
            </a:r>
            <a:endParaRPr lang="en-US" dirty="0" smtClean="0"/>
          </a:p>
          <a:p>
            <a:pPr lvl="1"/>
            <a:r>
              <a:rPr lang="en-US" dirty="0" smtClean="0"/>
              <a:t>Parents </a:t>
            </a:r>
            <a:r>
              <a:rPr lang="en-US" dirty="0"/>
              <a:t>preferred male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8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Empress Wu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Empress Wu of the Tang dynasty </a:t>
            </a:r>
            <a:endParaRPr lang="en-US" dirty="0" smtClean="0"/>
          </a:p>
          <a:p>
            <a:pPr lvl="1"/>
            <a:r>
              <a:rPr lang="en-US" dirty="0" smtClean="0"/>
              <a:t>ruled </a:t>
            </a:r>
            <a:r>
              <a:rPr lang="en-US" dirty="0"/>
              <a:t>China after the death of her </a:t>
            </a:r>
            <a:r>
              <a:rPr lang="en-US" dirty="0" smtClean="0"/>
              <a:t>husband </a:t>
            </a:r>
          </a:p>
          <a:p>
            <a:pPr lvl="2"/>
            <a:r>
              <a:rPr lang="en-US" dirty="0" smtClean="0"/>
              <a:t>during </a:t>
            </a:r>
            <a:r>
              <a:rPr lang="en-US" dirty="0"/>
              <a:t>a time when Chinese women had few rights and privileges.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0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Yang </a:t>
            </a:r>
            <a:r>
              <a:rPr lang="en-US" dirty="0" err="1" smtClean="0"/>
              <a:t>Jian</a:t>
            </a:r>
            <a:r>
              <a:rPr lang="en-US" dirty="0" smtClean="0"/>
              <a:t> (541–604)</a:t>
            </a:r>
            <a:r>
              <a:rPr lang="en-US" dirty="0" smtClean="0"/>
              <a:t> (</a:t>
            </a:r>
            <a:r>
              <a:rPr lang="en-US" dirty="0" smtClean="0"/>
              <a:t>Sui Wendi)</a:t>
            </a:r>
            <a:endParaRPr lang="en-US" dirty="0" smtClean="0"/>
          </a:p>
          <a:p>
            <a:pPr lvl="1"/>
            <a:r>
              <a:rPr lang="en-US" dirty="0" smtClean="0"/>
              <a:t>founder </a:t>
            </a:r>
            <a:r>
              <a:rPr lang="en-US" dirty="0"/>
              <a:t>of the Sui dynasty </a:t>
            </a:r>
            <a:r>
              <a:rPr lang="en-US" dirty="0" smtClean="0"/>
              <a:t>was</a:t>
            </a:r>
          </a:p>
          <a:p>
            <a:pPr lvl="1"/>
            <a:r>
              <a:rPr lang="en-US" dirty="0" smtClean="0"/>
              <a:t>Yang </a:t>
            </a:r>
            <a:r>
              <a:rPr lang="en-US" dirty="0" err="1"/>
              <a:t>Jian</a:t>
            </a:r>
            <a:r>
              <a:rPr lang="en-US" dirty="0"/>
              <a:t> </a:t>
            </a:r>
            <a:r>
              <a:rPr lang="en-US" dirty="0" smtClean="0"/>
              <a:t>– entered military at 14 &amp; rose </a:t>
            </a:r>
            <a:r>
              <a:rPr lang="en-US" dirty="0"/>
              <a:t>quickly </a:t>
            </a:r>
            <a:r>
              <a:rPr lang="en-US" dirty="0" smtClean="0"/>
              <a:t>through ranks</a:t>
            </a:r>
          </a:p>
          <a:p>
            <a:pPr lvl="1"/>
            <a:r>
              <a:rPr lang="en-US" dirty="0" smtClean="0"/>
              <a:t>served the house </a:t>
            </a:r>
            <a:r>
              <a:rPr lang="en-US" dirty="0"/>
              <a:t>of the </a:t>
            </a:r>
            <a:r>
              <a:rPr lang="en-US" dirty="0" err="1"/>
              <a:t>Bei</a:t>
            </a:r>
            <a:r>
              <a:rPr lang="en-US" dirty="0"/>
              <a:t> Zhou </a:t>
            </a:r>
            <a:r>
              <a:rPr lang="en-US" dirty="0" smtClean="0"/>
              <a:t>dynasty and seized throne after emperor’s death. (581AD)</a:t>
            </a:r>
          </a:p>
          <a:p>
            <a:pPr lvl="1"/>
            <a:r>
              <a:rPr lang="en-US" dirty="0" smtClean="0"/>
              <a:t>Wendi quickly </a:t>
            </a:r>
            <a:r>
              <a:rPr lang="en-US" dirty="0"/>
              <a:t>to </a:t>
            </a:r>
            <a:r>
              <a:rPr lang="en-US" dirty="0" smtClean="0"/>
              <a:t>created </a:t>
            </a:r>
            <a:r>
              <a:rPr lang="en-US" dirty="0"/>
              <a:t>a strong, well-organized central government. </a:t>
            </a:r>
            <a:endParaRPr lang="en-US" dirty="0" smtClean="0"/>
          </a:p>
          <a:p>
            <a:pPr lvl="2"/>
            <a:r>
              <a:rPr lang="en-US" dirty="0" smtClean="0"/>
              <a:t>Strong military eventually </a:t>
            </a:r>
            <a:r>
              <a:rPr lang="en-US" dirty="0"/>
              <a:t>unified the empire, conquering </a:t>
            </a:r>
            <a:r>
              <a:rPr lang="en-US" dirty="0" smtClean="0"/>
              <a:t>s. </a:t>
            </a:r>
            <a:r>
              <a:rPr lang="en-US" dirty="0"/>
              <a:t>China and breaking the power of the Turks in the north. </a:t>
            </a:r>
          </a:p>
          <a:p>
            <a:pPr lvl="1"/>
            <a:r>
              <a:rPr lang="en-US" dirty="0" smtClean="0"/>
              <a:t>Wendi</a:t>
            </a:r>
            <a:r>
              <a:rPr lang="en-US" dirty="0"/>
              <a:t>—a devoted Buddhist—began a series of elaborate religious ceremonies in shrines built throughout the empire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ied at 63, some </a:t>
            </a:r>
            <a:r>
              <a:rPr lang="en-US" dirty="0"/>
              <a:t>believe at the hand of his son, Yang </a:t>
            </a:r>
            <a:r>
              <a:rPr lang="en-US" dirty="0" err="1"/>
              <a:t>Guang</a:t>
            </a:r>
            <a:r>
              <a:rPr lang="en-US" dirty="0"/>
              <a:t>, who succeeded him as Emperor Sui </a:t>
            </a:r>
            <a:r>
              <a:rPr lang="en-US" dirty="0" err="1"/>
              <a:t>Yangdi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 UNDER THE SUI</a:t>
            </a:r>
            <a:r>
              <a:rPr lang="en-US" b="1" dirty="0"/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7630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b="1" dirty="0"/>
              <a:t>The Sui Dynasty (581–618)</a:t>
            </a:r>
            <a:endParaRPr lang="en-US" dirty="0"/>
          </a:p>
          <a:p>
            <a:pPr lvl="1"/>
            <a:r>
              <a:rPr lang="en-US" dirty="0" smtClean="0"/>
              <a:t>reunified </a:t>
            </a:r>
            <a:r>
              <a:rPr lang="en-US" dirty="0"/>
              <a:t>China after </a:t>
            </a:r>
            <a:r>
              <a:rPr lang="en-US" dirty="0" smtClean="0"/>
              <a:t>hundreds </a:t>
            </a:r>
            <a:r>
              <a:rPr lang="en-US" dirty="0"/>
              <a:t>of </a:t>
            </a:r>
            <a:r>
              <a:rPr lang="en-US" dirty="0" smtClean="0"/>
              <a:t>years disorder </a:t>
            </a:r>
            <a:r>
              <a:rPr lang="en-US" dirty="0"/>
              <a:t>and civil war.</a:t>
            </a:r>
          </a:p>
          <a:p>
            <a:pPr lvl="0"/>
            <a:r>
              <a:rPr lang="en-US" b="1" dirty="0"/>
              <a:t>The building of the Grand Canal: </a:t>
            </a:r>
            <a:endParaRPr lang="en-US" b="1" dirty="0" smtClean="0"/>
          </a:p>
          <a:p>
            <a:pPr lvl="1"/>
            <a:r>
              <a:rPr lang="en-US" dirty="0" smtClean="0"/>
              <a:t>Under Emperor </a:t>
            </a:r>
            <a:r>
              <a:rPr lang="en-US" dirty="0"/>
              <a:t>Sui </a:t>
            </a:r>
            <a:r>
              <a:rPr lang="en-US" dirty="0" err="1" smtClean="0"/>
              <a:t>Yangdi</a:t>
            </a:r>
            <a:endParaRPr lang="en-US" dirty="0" smtClean="0"/>
          </a:p>
          <a:p>
            <a:pPr lvl="1"/>
            <a:r>
              <a:rPr lang="en-US" dirty="0" smtClean="0"/>
              <a:t>linked </a:t>
            </a:r>
            <a:r>
              <a:rPr lang="en-US" dirty="0"/>
              <a:t>the Huang He and Chang Jiang </a:t>
            </a:r>
            <a:r>
              <a:rPr lang="en-US" dirty="0" smtClean="0"/>
              <a:t>rivers</a:t>
            </a:r>
          </a:p>
          <a:p>
            <a:pPr lvl="1"/>
            <a:r>
              <a:rPr lang="en-US" dirty="0" smtClean="0"/>
              <a:t>facilitated </a:t>
            </a:r>
            <a:r>
              <a:rPr lang="en-US" dirty="0"/>
              <a:t>trade between northern and southern China.</a:t>
            </a:r>
          </a:p>
          <a:p>
            <a:pPr lvl="0"/>
            <a:r>
              <a:rPr lang="en-US" b="1" dirty="0"/>
              <a:t>R</a:t>
            </a:r>
            <a:r>
              <a:rPr lang="en-US" b="1" dirty="0" smtClean="0"/>
              <a:t>ebellion</a:t>
            </a:r>
            <a:r>
              <a:rPr lang="en-US" b="1" dirty="0"/>
              <a:t>: </a:t>
            </a:r>
            <a:r>
              <a:rPr lang="en-US" dirty="0"/>
              <a:t>Sui </a:t>
            </a:r>
            <a:r>
              <a:rPr lang="en-US" dirty="0" err="1"/>
              <a:t>Yangdi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Angered </a:t>
            </a:r>
            <a:r>
              <a:rPr lang="en-US" dirty="0"/>
              <a:t>people by using forced labor </a:t>
            </a:r>
            <a:r>
              <a:rPr lang="en-US" dirty="0" smtClean="0"/>
              <a:t>on Canal </a:t>
            </a:r>
          </a:p>
          <a:p>
            <a:pPr lvl="1"/>
            <a:r>
              <a:rPr lang="en-US" dirty="0" smtClean="0"/>
              <a:t>levying </a:t>
            </a:r>
            <a:r>
              <a:rPr lang="en-US" dirty="0"/>
              <a:t>high taxes to fund </a:t>
            </a:r>
            <a:r>
              <a:rPr lang="en-US" dirty="0" smtClean="0"/>
              <a:t>court</a:t>
            </a:r>
          </a:p>
          <a:p>
            <a:pPr lvl="1"/>
            <a:r>
              <a:rPr lang="en-US" dirty="0" smtClean="0"/>
              <a:t>rebellion </a:t>
            </a:r>
            <a:r>
              <a:rPr lang="en-US" dirty="0"/>
              <a:t>that ended the Sui </a:t>
            </a:r>
            <a:r>
              <a:rPr lang="en-US" dirty="0" smtClean="0"/>
              <a:t>dynasty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4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2.4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8" y="186596"/>
            <a:ext cx="6564090" cy="59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2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2.47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5" y="0"/>
            <a:ext cx="7423220" cy="6858000"/>
          </a:xfrm>
          <a:prstGeom prst="rect">
            <a:avLst/>
          </a:prstGeom>
        </p:spPr>
      </p:pic>
      <p:pic>
        <p:nvPicPr>
          <p:cNvPr id="5" name="Picture 4" descr="Screen Shot 2013-12-02 at 12.4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4" y="5416164"/>
            <a:ext cx="1701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REFORMS UNDER THE TANG</a:t>
            </a:r>
            <a:r>
              <a:rPr lang="en-US" b="1" dirty="0"/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The Tang Dynasty (618–907)</a:t>
            </a:r>
            <a:endParaRPr lang="en-US" dirty="0"/>
          </a:p>
          <a:p>
            <a:pPr lvl="0"/>
            <a:r>
              <a:rPr lang="en-US" b="1" dirty="0"/>
              <a:t>Land reform: </a:t>
            </a:r>
            <a:r>
              <a:rPr lang="en-US" dirty="0"/>
              <a:t>The Sui dynasty was followed by the Tang dynasty. Tang rulers weakened the power of large landholders by giving land to peasants.</a:t>
            </a:r>
          </a:p>
          <a:p>
            <a:pPr lvl="0"/>
            <a:r>
              <a:rPr lang="en-US" b="1" dirty="0"/>
              <a:t>Government reform: </a:t>
            </a:r>
            <a:endParaRPr lang="en-US" b="1" dirty="0" smtClean="0"/>
          </a:p>
          <a:p>
            <a:pPr lvl="1"/>
            <a:r>
              <a:rPr lang="en-US" dirty="0" smtClean="0"/>
              <a:t>civil </a:t>
            </a:r>
            <a:r>
              <a:rPr lang="en-US" dirty="0"/>
              <a:t>service examinations to staff the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Exams </a:t>
            </a:r>
            <a:r>
              <a:rPr lang="en-US" dirty="0"/>
              <a:t>based on the teachings of Confucius.</a:t>
            </a:r>
          </a:p>
          <a:p>
            <a:pPr lvl="0"/>
            <a:r>
              <a:rPr lang="en-US" b="1" dirty="0"/>
              <a:t>Restoring China's influence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established peace in northwestern </a:t>
            </a:r>
            <a:r>
              <a:rPr lang="en-US" dirty="0" smtClean="0"/>
              <a:t>China 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/>
              <a:t>China's control into </a:t>
            </a:r>
            <a:r>
              <a:rPr lang="en-US" dirty="0" smtClean="0"/>
              <a:t>Tibet</a:t>
            </a:r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diplomatic relations with Southeast </a:t>
            </a:r>
            <a:r>
              <a:rPr lang="en-US" dirty="0" smtClean="0"/>
              <a:t>Asia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Corruption</a:t>
            </a:r>
            <a:r>
              <a:rPr lang="en-US" b="1" dirty="0"/>
              <a:t> </a:t>
            </a:r>
            <a:r>
              <a:rPr lang="en-US" b="1" dirty="0" smtClean="0"/>
              <a:t>&amp;</a:t>
            </a:r>
            <a:r>
              <a:rPr lang="en-US" b="1" dirty="0" smtClean="0"/>
              <a:t> rebellion</a:t>
            </a:r>
          </a:p>
          <a:p>
            <a:pPr lvl="1"/>
            <a:r>
              <a:rPr lang="en-US" dirty="0" smtClean="0"/>
              <a:t>emperors became unpopular because of government corruption</a:t>
            </a:r>
          </a:p>
          <a:p>
            <a:pPr lvl="1"/>
            <a:r>
              <a:rPr lang="en-US" dirty="0" smtClean="0"/>
              <a:t>Hired Uighurs to fight for them</a:t>
            </a:r>
          </a:p>
          <a:p>
            <a:pPr lvl="1"/>
            <a:r>
              <a:rPr lang="en-US" dirty="0" smtClean="0"/>
              <a:t>series of rebellions leading to the collapse of the empire.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PROSPERITY UNDER THE SONG</a:t>
            </a:r>
            <a:r>
              <a:rPr lang="en-US" b="1" dirty="0"/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The Song Dynasty (960–1279)</a:t>
            </a:r>
            <a:endParaRPr lang="en-US" dirty="0"/>
          </a:p>
          <a:p>
            <a:pPr lvl="0"/>
            <a:r>
              <a:rPr lang="en-US" b="1" dirty="0"/>
              <a:t>Internal </a:t>
            </a:r>
            <a:r>
              <a:rPr lang="en-US" b="1" dirty="0" smtClean="0"/>
              <a:t>stability</a:t>
            </a:r>
          </a:p>
          <a:p>
            <a:pPr lvl="1"/>
            <a:r>
              <a:rPr lang="en-US" dirty="0" smtClean="0"/>
              <a:t>notable </a:t>
            </a:r>
            <a:r>
              <a:rPr lang="en-US" dirty="0"/>
              <a:t>for the prosperity and rich cultural life that prevailed within China.</a:t>
            </a:r>
          </a:p>
          <a:p>
            <a:pPr lvl="0"/>
            <a:r>
              <a:rPr lang="en-US" b="1" dirty="0" smtClean="0"/>
              <a:t>Invasions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contain invasions from China's northern </a:t>
            </a:r>
            <a:r>
              <a:rPr lang="en-US" dirty="0" smtClean="0"/>
              <a:t>neighbors</a:t>
            </a:r>
          </a:p>
          <a:p>
            <a:pPr lvl="1"/>
            <a:r>
              <a:rPr lang="en-US" dirty="0" smtClean="0"/>
              <a:t>Mongols</a:t>
            </a:r>
            <a:r>
              <a:rPr lang="en-US" dirty="0"/>
              <a:t>, overwhelmed Song defenses in the late 1200s and controlled all of China within decades.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0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GOVERNMENT, TECHNOLOGY, AND TRADE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Government and Economy During the Three Dynasties</a:t>
            </a:r>
          </a:p>
          <a:p>
            <a:pPr lvl="0"/>
            <a:r>
              <a:rPr lang="en-US" dirty="0"/>
              <a:t>Monarchy and merit-based bureaucracy: </a:t>
            </a:r>
            <a:endParaRPr lang="en-US" dirty="0" smtClean="0"/>
          </a:p>
          <a:p>
            <a:pPr lvl="1"/>
            <a:r>
              <a:rPr lang="en-US" dirty="0" smtClean="0"/>
              <a:t>mature </a:t>
            </a:r>
            <a:r>
              <a:rPr lang="en-US" dirty="0"/>
              <a:t>political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service examination resulted in a literate and more efficient </a:t>
            </a:r>
            <a:r>
              <a:rPr lang="en-US" dirty="0" smtClean="0"/>
              <a:t>bureaucracy</a:t>
            </a:r>
            <a:endParaRPr lang="en-US" dirty="0"/>
          </a:p>
          <a:p>
            <a:pPr lvl="0"/>
            <a:r>
              <a:rPr lang="en-US" dirty="0"/>
              <a:t>Farming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economy </a:t>
            </a:r>
            <a:r>
              <a:rPr lang="en-US" dirty="0"/>
              <a:t>grew in size and </a:t>
            </a:r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agricultural </a:t>
            </a:r>
            <a:r>
              <a:rPr lang="en-US" dirty="0"/>
              <a:t>economy, improved farming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reform resulted in an increase in food production.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03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122</TotalTime>
  <Words>373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Infusion</vt:lpstr>
      <vt:lpstr>China Reunified</vt:lpstr>
      <vt:lpstr>UNIFICATION OF CHINA</vt:lpstr>
      <vt:lpstr>UNIFICATION UNDER THE SUI  </vt:lpstr>
      <vt:lpstr>PowerPoint Presentation</vt:lpstr>
      <vt:lpstr>PowerPoint Presentation</vt:lpstr>
      <vt:lpstr>REFORMS UNDER THE TANG  </vt:lpstr>
      <vt:lpstr>COLLAPSE OF TANG</vt:lpstr>
      <vt:lpstr>PROSPERITY UNDER THE SONG  </vt:lpstr>
      <vt:lpstr>GOVERNMENT, TECHNOLOGY, AND TRADE  </vt:lpstr>
      <vt:lpstr>GOVERNMENT, TECHNOLOGY, AND TRADE </vt:lpstr>
      <vt:lpstr>PowerPoint Presentation</vt:lpstr>
      <vt:lpstr>PowerPoint Presentation</vt:lpstr>
      <vt:lpstr>GOVERNMENT, TECHNOLOGY, AND TRADE </vt:lpstr>
      <vt:lpstr>PowerPoint Presentation</vt:lpstr>
      <vt:lpstr>CHINESE SOCIETY  </vt:lpstr>
      <vt:lpstr>Empress Wu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</dc:creator>
  <cp:lastModifiedBy>Abbie</cp:lastModifiedBy>
  <cp:revision>8</cp:revision>
  <dcterms:created xsi:type="dcterms:W3CDTF">2013-12-02T16:52:56Z</dcterms:created>
  <dcterms:modified xsi:type="dcterms:W3CDTF">2013-12-02T18:55:50Z</dcterms:modified>
</cp:coreProperties>
</file>