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sldIdLst>
    <p:sldId id="257" r:id="rId2"/>
    <p:sldId id="256" r:id="rId3"/>
    <p:sldId id="258" r:id="rId4"/>
    <p:sldId id="261" r:id="rId5"/>
    <p:sldId id="260" r:id="rId6"/>
    <p:sldId id="259" r:id="rId7"/>
    <p:sldId id="262" r:id="rId8"/>
    <p:sldId id="264" r:id="rId9"/>
    <p:sldId id="263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57C283-EF82-124E-BD31-BF4A4AF882BE}">
          <p14:sldIdLst>
            <p14:sldId id="257"/>
            <p14:sldId id="256"/>
            <p14:sldId id="258"/>
            <p14:sldId id="261"/>
            <p14:sldId id="260"/>
            <p14:sldId id="259"/>
            <p14:sldId id="262"/>
            <p14:sldId id="264"/>
            <p14:sldId id="263"/>
            <p14:sldId id="265"/>
            <p14:sldId id="266"/>
            <p14:sldId id="269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20E994-9E4E-0948-A6C9-7D629808970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84CE4A-8021-E54B-A7A3-0503970F16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Jazz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17</a:t>
            </a:r>
          </a:p>
          <a:p>
            <a:r>
              <a:rPr lang="en-US" dirty="0"/>
              <a:t>1920’s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26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Culture Clash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u="sng" dirty="0" smtClean="0"/>
              <a:t>Fundamentalists</a:t>
            </a:r>
            <a:r>
              <a:rPr lang="en-US" dirty="0" smtClean="0"/>
              <a:t> </a:t>
            </a:r>
            <a:r>
              <a:rPr lang="en-US" dirty="0"/>
              <a:t>viewed the consumer culture, relaxed ethics, and changing roles of women as evidence of moral </a:t>
            </a:r>
            <a:r>
              <a:rPr lang="en-US" dirty="0" smtClean="0"/>
              <a:t>decline </a:t>
            </a:r>
          </a:p>
          <a:p>
            <a:pPr lvl="1"/>
            <a:r>
              <a:rPr lang="en-US" dirty="0" smtClean="0"/>
              <a:t>“Christian </a:t>
            </a:r>
            <a:r>
              <a:rPr lang="en-US" dirty="0"/>
              <a:t>Bible was without </a:t>
            </a:r>
            <a:r>
              <a:rPr lang="en-US" dirty="0" smtClean="0"/>
              <a:t>error”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pointed to the biblical version of creation as proof that the </a:t>
            </a:r>
            <a:r>
              <a:rPr lang="en-US" u="sng" dirty="0"/>
              <a:t>theory of evolution</a:t>
            </a:r>
            <a:r>
              <a:rPr lang="en-US" dirty="0"/>
              <a:t> was wrong.</a:t>
            </a:r>
          </a:p>
          <a:p>
            <a:pPr lvl="0"/>
            <a:r>
              <a:rPr lang="en-US" b="1" u="sng" dirty="0"/>
              <a:t>Scopes Trial</a:t>
            </a:r>
            <a:r>
              <a:rPr lang="en-US" dirty="0"/>
              <a:t> </a:t>
            </a:r>
            <a:r>
              <a:rPr lang="en-US" dirty="0" smtClean="0"/>
              <a:t>1925</a:t>
            </a:r>
          </a:p>
          <a:p>
            <a:pPr lvl="1"/>
            <a:r>
              <a:rPr lang="en-US" dirty="0" smtClean="0"/>
              <a:t>Trial </a:t>
            </a:r>
            <a:r>
              <a:rPr lang="en-US" dirty="0"/>
              <a:t>lawyer </a:t>
            </a:r>
            <a:r>
              <a:rPr lang="en-US" u="sng" dirty="0"/>
              <a:t>Clarence Darrow </a:t>
            </a:r>
            <a:r>
              <a:rPr lang="en-US" dirty="0"/>
              <a:t>and </a:t>
            </a:r>
            <a:r>
              <a:rPr lang="en-US" u="sng" dirty="0" smtClean="0"/>
              <a:t>William </a:t>
            </a:r>
            <a:r>
              <a:rPr lang="en-US" u="sng" dirty="0"/>
              <a:t>Jennings </a:t>
            </a:r>
            <a:r>
              <a:rPr lang="en-US" u="sng" dirty="0" smtClean="0"/>
              <a:t>Bryan </a:t>
            </a:r>
            <a:r>
              <a:rPr lang="en-US" dirty="0" smtClean="0"/>
              <a:t>prosecutor </a:t>
            </a:r>
          </a:p>
          <a:p>
            <a:pPr lvl="1"/>
            <a:r>
              <a:rPr lang="en-US" dirty="0" smtClean="0"/>
              <a:t>highly publicized </a:t>
            </a:r>
            <a:r>
              <a:rPr lang="en-US" dirty="0"/>
              <a:t>trial over the teaching of evolution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John </a:t>
            </a:r>
            <a:r>
              <a:rPr lang="en-US" dirty="0"/>
              <a:t>Scopes, was convicted and fined $</a:t>
            </a:r>
            <a:r>
              <a:rPr lang="en-US" dirty="0" smtClean="0"/>
              <a:t>100 </a:t>
            </a:r>
          </a:p>
          <a:p>
            <a:pPr lvl="1"/>
            <a:r>
              <a:rPr lang="en-US" u="sng" dirty="0" smtClean="0"/>
              <a:t>ruling </a:t>
            </a:r>
            <a:r>
              <a:rPr lang="en-US" u="sng" dirty="0"/>
              <a:t>was </a:t>
            </a:r>
            <a:r>
              <a:rPr lang="en-US" u="sng" dirty="0" smtClean="0"/>
              <a:t>overturned</a:t>
            </a:r>
          </a:p>
          <a:p>
            <a:pPr lvl="1"/>
            <a:r>
              <a:rPr lang="en-US" dirty="0" smtClean="0"/>
              <a:t>Fundamentalist </a:t>
            </a:r>
            <a:r>
              <a:rPr lang="en-US" dirty="0"/>
              <a:t>movement suffered a set 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Temperance</a:t>
            </a:r>
            <a:r>
              <a:rPr lang="en-US" dirty="0"/>
              <a:t> </a:t>
            </a:r>
            <a:r>
              <a:rPr lang="en-US" dirty="0" smtClean="0"/>
              <a:t>1830’s</a:t>
            </a:r>
          </a:p>
          <a:p>
            <a:pPr lvl="1"/>
            <a:r>
              <a:rPr lang="en-US" u="sng" dirty="0" smtClean="0"/>
              <a:t>American </a:t>
            </a:r>
            <a:r>
              <a:rPr lang="en-US" u="sng" dirty="0"/>
              <a:t>Temperance Society </a:t>
            </a:r>
            <a:r>
              <a:rPr lang="en-US" dirty="0"/>
              <a:t>spearheaded the Temperance </a:t>
            </a:r>
            <a:r>
              <a:rPr lang="en-US" dirty="0" smtClean="0"/>
              <a:t>Movement</a:t>
            </a:r>
          </a:p>
          <a:p>
            <a:pPr lvl="2"/>
            <a:r>
              <a:rPr lang="en-US" dirty="0" smtClean="0"/>
              <a:t>religious </a:t>
            </a:r>
            <a:r>
              <a:rPr lang="en-US" dirty="0"/>
              <a:t>and social reasons.</a:t>
            </a:r>
          </a:p>
          <a:p>
            <a:pPr lvl="0"/>
            <a:r>
              <a:rPr lang="en-US" b="1" dirty="0"/>
              <a:t>Enforcement Failures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u="sng" dirty="0" smtClean="0"/>
              <a:t>Volstead Act</a:t>
            </a:r>
            <a:r>
              <a:rPr lang="en-US" dirty="0" smtClean="0"/>
              <a:t>/18</a:t>
            </a:r>
            <a:r>
              <a:rPr lang="en-US" baseline="30000" dirty="0" smtClean="0"/>
              <a:t>th</a:t>
            </a:r>
            <a:r>
              <a:rPr lang="en-US" dirty="0" smtClean="0"/>
              <a:t> Amendment (1920), </a:t>
            </a:r>
            <a:r>
              <a:rPr lang="en-US" dirty="0"/>
              <a:t>proved very </a:t>
            </a:r>
            <a:endParaRPr lang="en-US" dirty="0" smtClean="0"/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enforce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Treasury personnel had authority to </a:t>
            </a:r>
            <a:r>
              <a:rPr lang="en-US" dirty="0" smtClean="0"/>
              <a:t>enforce the </a:t>
            </a:r>
            <a:r>
              <a:rPr lang="en-US" dirty="0"/>
              <a:t>law, but many Americans ignored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 cities </a:t>
            </a:r>
            <a:r>
              <a:rPr lang="en-US" dirty="0" smtClean="0"/>
              <a:t>- alcohol </a:t>
            </a:r>
            <a:r>
              <a:rPr lang="en-US" dirty="0"/>
              <a:t>in "</a:t>
            </a:r>
            <a:r>
              <a:rPr lang="en-US" u="sng" dirty="0"/>
              <a:t>speakeasies</a:t>
            </a:r>
            <a:r>
              <a:rPr lang="en-US" dirty="0"/>
              <a:t>"; in rural </a:t>
            </a:r>
            <a:r>
              <a:rPr lang="en-US" dirty="0" smtClean="0"/>
              <a:t>areas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from </a:t>
            </a:r>
            <a:r>
              <a:rPr lang="en-US" u="sng" dirty="0"/>
              <a:t>bootleggers.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9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Rise of gangs &amp; “organized crime”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Organized Crime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smuggling </a:t>
            </a:r>
            <a:r>
              <a:rPr lang="en-US" dirty="0"/>
              <a:t>and distributing </a:t>
            </a:r>
            <a:r>
              <a:rPr lang="en-US" dirty="0" smtClean="0"/>
              <a:t>liquor</a:t>
            </a:r>
          </a:p>
          <a:p>
            <a:pPr lvl="1"/>
            <a:r>
              <a:rPr lang="en-US" dirty="0" smtClean="0"/>
              <a:t>Gangsters like </a:t>
            </a:r>
            <a:r>
              <a:rPr lang="en-US" u="sng" dirty="0" smtClean="0"/>
              <a:t>Al </a:t>
            </a:r>
            <a:r>
              <a:rPr lang="en-US" u="sng" dirty="0"/>
              <a:t>Capone</a:t>
            </a:r>
            <a:r>
              <a:rPr lang="en-US" dirty="0"/>
              <a:t> paid off politicians and law enforcement </a:t>
            </a:r>
            <a:r>
              <a:rPr lang="en-US" dirty="0" smtClean="0"/>
              <a:t>to </a:t>
            </a:r>
            <a:r>
              <a:rPr lang="en-US" dirty="0"/>
              <a:t>turn a blind </a:t>
            </a:r>
            <a:r>
              <a:rPr lang="en-US" dirty="0" smtClean="0"/>
              <a:t>eye</a:t>
            </a:r>
          </a:p>
          <a:p>
            <a:pPr lvl="1"/>
            <a:r>
              <a:rPr lang="en-US" dirty="0" smtClean="0"/>
              <a:t>struggle </a:t>
            </a:r>
            <a:r>
              <a:rPr lang="en-US" dirty="0"/>
              <a:t>by federal agents to enforce the law </a:t>
            </a:r>
            <a:r>
              <a:rPr lang="en-US" dirty="0" smtClean="0"/>
              <a:t>was bloody, cost the lives of 70+ agents</a:t>
            </a:r>
          </a:p>
          <a:p>
            <a:pPr lvl="1"/>
            <a:r>
              <a:rPr lang="en-US" dirty="0" smtClean="0"/>
              <a:t>1933 </a:t>
            </a:r>
            <a:r>
              <a:rPr lang="en-US" dirty="0"/>
              <a:t>the </a:t>
            </a:r>
            <a:r>
              <a:rPr lang="en-US" u="sng" dirty="0" smtClean="0"/>
              <a:t>21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Amendment </a:t>
            </a:r>
            <a:r>
              <a:rPr lang="en-US" dirty="0"/>
              <a:t>ended Prohibition.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pic>
        <p:nvPicPr>
          <p:cNvPr id="4" name="Picture 3" descr="Screen Shot 2013-11-17 at 2.5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24" y="536448"/>
            <a:ext cx="5291949" cy="6031266"/>
          </a:xfrm>
          <a:prstGeom prst="rect">
            <a:avLst/>
          </a:prstGeom>
        </p:spPr>
      </p:pic>
      <p:pic>
        <p:nvPicPr>
          <p:cNvPr id="8" name="Picture 7" descr="Screen Shot 2013-11-17 at 2.5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4" y="2063117"/>
            <a:ext cx="3159579" cy="4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17 at 2.5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07" y="2264228"/>
            <a:ext cx="4533093" cy="3895271"/>
          </a:xfrm>
          <a:prstGeom prst="rect">
            <a:avLst/>
          </a:prstGeom>
        </p:spPr>
      </p:pic>
      <p:pic>
        <p:nvPicPr>
          <p:cNvPr id="6" name="Picture 5" descr="Screen Shot 2013-11-17 at 2.52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1846943"/>
            <a:ext cx="4876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0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Clash of 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Resurgence of 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Nativism</a:t>
            </a:r>
          </a:p>
          <a:p>
            <a:pPr lvl="1"/>
            <a:r>
              <a:rPr lang="en-US" dirty="0" smtClean="0"/>
              <a:t>racial </a:t>
            </a:r>
            <a:r>
              <a:rPr lang="en-US" dirty="0"/>
              <a:t>fears and ethnic intolerance </a:t>
            </a:r>
            <a:r>
              <a:rPr lang="en-US" u="sng" dirty="0" smtClean="0"/>
              <a:t>grew in 1920’s</a:t>
            </a:r>
          </a:p>
          <a:p>
            <a:pPr lvl="1"/>
            <a:r>
              <a:rPr lang="en-US" dirty="0" smtClean="0"/>
              <a:t>aftermath </a:t>
            </a:r>
            <a:r>
              <a:rPr lang="en-US" dirty="0"/>
              <a:t>of World War I saw prejudice toward </a:t>
            </a:r>
            <a:r>
              <a:rPr lang="en-US" u="sng" dirty="0"/>
              <a:t>Germans and </a:t>
            </a:r>
            <a:r>
              <a:rPr lang="en-US" u="sng" dirty="0" smtClean="0"/>
              <a:t>Communists</a:t>
            </a:r>
          </a:p>
          <a:p>
            <a:pPr lvl="1"/>
            <a:r>
              <a:rPr lang="en-US" dirty="0" smtClean="0"/>
              <a:t>Crime </a:t>
            </a:r>
            <a:r>
              <a:rPr lang="en-US" dirty="0"/>
              <a:t>and other social problems were often blamed on </a:t>
            </a:r>
            <a:r>
              <a:rPr lang="en-US" dirty="0" smtClean="0"/>
              <a:t>immigrants</a:t>
            </a:r>
          </a:p>
          <a:p>
            <a:pPr lvl="1"/>
            <a:r>
              <a:rPr lang="en-US" dirty="0" smtClean="0"/>
              <a:t>Americans </a:t>
            </a:r>
            <a:r>
              <a:rPr lang="en-US" dirty="0"/>
              <a:t>to support </a:t>
            </a:r>
            <a:r>
              <a:rPr lang="en-US" u="sng" dirty="0"/>
              <a:t>nativism</a:t>
            </a:r>
            <a:r>
              <a:rPr lang="en-US" dirty="0"/>
              <a:t>—the belief that immigrants threatened the American way of life and that the United States must take steps to keep its culture, society, and people safe from outsiders.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7 at 2.3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56" y="409696"/>
            <a:ext cx="3770680" cy="6265351"/>
          </a:xfrm>
          <a:prstGeom prst="rect">
            <a:avLst/>
          </a:prstGeom>
        </p:spPr>
      </p:pic>
      <p:pic>
        <p:nvPicPr>
          <p:cNvPr id="5" name="Picture 4" descr="Screen Shot 2013-11-17 at 2.3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409696"/>
            <a:ext cx="4459514" cy="62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Sacco and Vanzetti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b="1" u="sng" dirty="0" smtClean="0"/>
              <a:t>Sacco </a:t>
            </a:r>
            <a:r>
              <a:rPr lang="en-US" b="1" u="sng" dirty="0"/>
              <a:t>and </a:t>
            </a:r>
            <a:r>
              <a:rPr lang="en-US" b="1" u="sng" dirty="0" smtClean="0"/>
              <a:t>Vanzetti</a:t>
            </a:r>
            <a:endParaRPr lang="en-US" u="sng" dirty="0" smtClean="0"/>
          </a:p>
          <a:p>
            <a:pPr lvl="1"/>
            <a:r>
              <a:rPr lang="en-US" dirty="0" smtClean="0"/>
              <a:t>murder </a:t>
            </a:r>
            <a:r>
              <a:rPr lang="en-US" dirty="0"/>
              <a:t>trial of Italian immigrants Nicola Sacco and </a:t>
            </a:r>
            <a:r>
              <a:rPr lang="en-US" dirty="0" err="1"/>
              <a:t>Bartolomeo</a:t>
            </a:r>
            <a:r>
              <a:rPr lang="en-US" dirty="0"/>
              <a:t> Vanzetti increased anti-immigrant sentiment.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men, who were </a:t>
            </a:r>
            <a:r>
              <a:rPr lang="en-US" u="sng" dirty="0"/>
              <a:t>anarchists</a:t>
            </a:r>
            <a:r>
              <a:rPr lang="en-US" dirty="0"/>
              <a:t>, were found guilty and executed despite </a:t>
            </a:r>
            <a:r>
              <a:rPr lang="en-US" u="sng" dirty="0"/>
              <a:t>flimsy evidence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Screen Shot 2013-11-17 at 2.4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58" y="1188357"/>
            <a:ext cx="4532524" cy="27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Klux 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KKK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expanded </a:t>
            </a:r>
            <a:r>
              <a:rPr lang="en-US" dirty="0"/>
              <a:t>in the 1920s to target </a:t>
            </a:r>
            <a:r>
              <a:rPr lang="en-US" u="sng" dirty="0"/>
              <a:t>Catholics, Jews, immigrants, and other “un-American” </a:t>
            </a:r>
            <a:r>
              <a:rPr lang="en-US" u="sng" dirty="0" smtClean="0"/>
              <a:t>groups </a:t>
            </a:r>
          </a:p>
          <a:p>
            <a:pPr lvl="1"/>
            <a:r>
              <a:rPr lang="en-US" dirty="0" smtClean="0"/>
              <a:t>goal </a:t>
            </a:r>
            <a:r>
              <a:rPr lang="en-US" dirty="0"/>
              <a:t>was to preserve the </a:t>
            </a:r>
            <a:r>
              <a:rPr lang="en-US" dirty="0" smtClean="0"/>
              <a:t>US </a:t>
            </a:r>
            <a:r>
              <a:rPr lang="en-US" dirty="0"/>
              <a:t>as a nation </a:t>
            </a:r>
            <a:r>
              <a:rPr lang="en-US" i="1" dirty="0"/>
              <a:t>they</a:t>
            </a:r>
            <a:r>
              <a:rPr lang="en-US" dirty="0"/>
              <a:t> believed belonged to </a:t>
            </a:r>
            <a:r>
              <a:rPr lang="en-US" u="sng" dirty="0"/>
              <a:t>white Protestants.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4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Roles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Suffrage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19thAmendment </a:t>
            </a:r>
            <a:r>
              <a:rPr lang="en-US" dirty="0"/>
              <a:t>led women to </a:t>
            </a:r>
            <a:r>
              <a:rPr lang="en-US" u="sng" dirty="0"/>
              <a:t>push for </a:t>
            </a:r>
            <a:r>
              <a:rPr lang="en-US" u="sng" dirty="0" smtClean="0"/>
              <a:t>more social change</a:t>
            </a:r>
          </a:p>
          <a:p>
            <a:pPr lvl="2"/>
            <a:r>
              <a:rPr lang="en-US" dirty="0" smtClean="0"/>
              <a:t>Ex: marriage </a:t>
            </a:r>
            <a:r>
              <a:rPr lang="en-US" dirty="0"/>
              <a:t>emphasized the </a:t>
            </a:r>
            <a:r>
              <a:rPr lang="en-US" dirty="0" smtClean="0"/>
              <a:t>romance </a:t>
            </a:r>
            <a:r>
              <a:rPr lang="en-US" dirty="0"/>
              <a:t>and friendship between partners.</a:t>
            </a:r>
          </a:p>
          <a:p>
            <a:pPr lvl="0"/>
            <a:r>
              <a:rPr lang="en-US" b="1" dirty="0"/>
              <a:t>Social Mores</a:t>
            </a:r>
            <a:r>
              <a:rPr lang="en-US" dirty="0"/>
              <a:t> The automobile allowed </a:t>
            </a:r>
            <a:endParaRPr lang="en-US" dirty="0" smtClean="0"/>
          </a:p>
          <a:p>
            <a:pPr lvl="1"/>
            <a:r>
              <a:rPr lang="en-US" dirty="0" smtClean="0"/>
              <a:t>young people start to </a:t>
            </a:r>
            <a:r>
              <a:rPr lang="en-US" dirty="0"/>
              <a:t>socialize in public rather than at </a:t>
            </a:r>
            <a:r>
              <a:rPr lang="en-US" dirty="0" smtClean="0"/>
              <a:t>home (car)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bobbed” hair and movie-star glamour changed </a:t>
            </a:r>
            <a:r>
              <a:rPr lang="en-US" dirty="0" smtClean="0"/>
              <a:t>fashion</a:t>
            </a:r>
          </a:p>
          <a:p>
            <a:pPr lvl="1"/>
            <a:r>
              <a:rPr lang="en-US" u="sng" dirty="0" smtClean="0"/>
              <a:t>flappers </a:t>
            </a:r>
            <a:r>
              <a:rPr lang="en-US" dirty="0"/>
              <a:t>smoked cigarettes, drank liquor, and wore more revealing </a:t>
            </a:r>
            <a:r>
              <a:rPr lang="en-US" dirty="0" smtClean="0"/>
              <a:t>clothing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4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4350657" cy="4625609"/>
          </a:xfrm>
        </p:spPr>
        <p:txBody>
          <a:bodyPr/>
          <a:lstStyle/>
          <a:p>
            <a:r>
              <a:rPr lang="en-US" dirty="0" smtClean="0"/>
              <a:t>Would we consider this mode of dress unconventional today?  Why or why not?</a:t>
            </a:r>
            <a:endParaRPr lang="en-US" dirty="0"/>
          </a:p>
        </p:txBody>
      </p:sp>
      <p:pic>
        <p:nvPicPr>
          <p:cNvPr id="7" name="Picture 6" descr="Screen Shot 2013-11-17 at 2.4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55448"/>
            <a:ext cx="30988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Roles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Educated Professionals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u="sng" dirty="0" smtClean="0"/>
              <a:t>More </a:t>
            </a:r>
            <a:r>
              <a:rPr lang="en-US" u="sng" dirty="0"/>
              <a:t>working-class married women worked to support their families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Single women </a:t>
            </a:r>
            <a:r>
              <a:rPr lang="en-US" dirty="0" smtClean="0"/>
              <a:t>establish </a:t>
            </a:r>
            <a:r>
              <a:rPr lang="en-US" dirty="0"/>
              <a:t>financial </a:t>
            </a:r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earnings </a:t>
            </a:r>
            <a:r>
              <a:rPr lang="en-US" dirty="0"/>
              <a:t>allowed them to become greater </a:t>
            </a:r>
            <a:r>
              <a:rPr lang="en-US" u="sng" dirty="0" smtClean="0"/>
              <a:t>consumers</a:t>
            </a:r>
            <a:endParaRPr lang="en-US" u="sng" dirty="0"/>
          </a:p>
          <a:p>
            <a:pPr lvl="1"/>
            <a:r>
              <a:rPr lang="en-US" u="sng" dirty="0"/>
              <a:t>Women’s colleges </a:t>
            </a:r>
            <a:r>
              <a:rPr lang="en-US" dirty="0"/>
              <a:t>encouraged their students to </a:t>
            </a:r>
            <a:r>
              <a:rPr lang="en-US" u="sng" dirty="0"/>
              <a:t>pursue careers </a:t>
            </a:r>
            <a:r>
              <a:rPr lang="en-US" dirty="0"/>
              <a:t>and to </a:t>
            </a:r>
            <a:r>
              <a:rPr lang="en-US" u="sng" dirty="0"/>
              <a:t>challenge traditional ideas</a:t>
            </a:r>
            <a:r>
              <a:rPr lang="en-US" dirty="0"/>
              <a:t> about women’s roles in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9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36</TotalTime>
  <Words>173</Words>
  <Application>Microsoft Macintosh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The Jazz Age</vt:lpstr>
      <vt:lpstr>A Clash of Values</vt:lpstr>
      <vt:lpstr>Resurgence of Nativism</vt:lpstr>
      <vt:lpstr>PowerPoint Presentation</vt:lpstr>
      <vt:lpstr>Sacco and Vanzetti</vt:lpstr>
      <vt:lpstr>Ku Klux Klan</vt:lpstr>
      <vt:lpstr>Changing Roles for Women</vt:lpstr>
      <vt:lpstr>Flapper</vt:lpstr>
      <vt:lpstr>Changing Roles for Women</vt:lpstr>
      <vt:lpstr>Fundamentalism</vt:lpstr>
      <vt:lpstr>Prohibition</vt:lpstr>
      <vt:lpstr>Rise of gangs &amp; “organized crime”</vt:lpstr>
      <vt:lpstr>Prohibition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</dc:creator>
  <cp:lastModifiedBy>Abbie</cp:lastModifiedBy>
  <cp:revision>8</cp:revision>
  <dcterms:created xsi:type="dcterms:W3CDTF">2013-11-17T20:29:16Z</dcterms:created>
  <dcterms:modified xsi:type="dcterms:W3CDTF">2013-11-17T21:06:03Z</dcterms:modified>
</cp:coreProperties>
</file>