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86" r:id="rId6"/>
    <p:sldId id="261" r:id="rId7"/>
    <p:sldId id="262" r:id="rId8"/>
    <p:sldId id="263" r:id="rId9"/>
    <p:sldId id="287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7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28F5B2-B1D4-CA4E-88F2-89A9E67834B5}" type="datetimeFigureOut">
              <a:rPr lang="en-US" smtClean="0"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9D5964-E832-BF43-A490-7F89CBD458A1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F5B2-B1D4-CA4E-88F2-89A9E67834B5}" type="datetimeFigureOut">
              <a:rPr lang="en-US" smtClean="0"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5964-E832-BF43-A490-7F89CBD458A1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F5B2-B1D4-CA4E-88F2-89A9E67834B5}" type="datetimeFigureOut">
              <a:rPr lang="en-US" smtClean="0"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5964-E832-BF43-A490-7F89CBD458A1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F5B2-B1D4-CA4E-88F2-89A9E67834B5}" type="datetimeFigureOut">
              <a:rPr lang="en-US" smtClean="0"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5964-E832-BF43-A490-7F89CBD458A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F5B2-B1D4-CA4E-88F2-89A9E67834B5}" type="datetimeFigureOut">
              <a:rPr lang="en-US" smtClean="0"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5964-E832-BF43-A490-7F89CBD458A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F5B2-B1D4-CA4E-88F2-89A9E67834B5}" type="datetimeFigureOut">
              <a:rPr lang="en-US" smtClean="0"/>
              <a:t>1/23/14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5964-E832-BF43-A490-7F89CBD458A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F5B2-B1D4-CA4E-88F2-89A9E67834B5}" type="datetimeFigureOut">
              <a:rPr lang="en-US" smtClean="0"/>
              <a:t>1/23/14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5964-E832-BF43-A490-7F89CBD458A1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F5B2-B1D4-CA4E-88F2-89A9E67834B5}" type="datetimeFigureOut">
              <a:rPr lang="en-US" smtClean="0"/>
              <a:t>1/23/14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5964-E832-BF43-A490-7F89CBD458A1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F5B2-B1D4-CA4E-88F2-89A9E67834B5}" type="datetimeFigureOut">
              <a:rPr lang="en-US" smtClean="0"/>
              <a:t>1/23/14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5964-E832-BF43-A490-7F89CBD45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F5B2-B1D4-CA4E-88F2-89A9E67834B5}" type="datetimeFigureOut">
              <a:rPr lang="en-US" smtClean="0"/>
              <a:t>1/23/14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5964-E832-BF43-A490-7F89CBD45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F5B2-B1D4-CA4E-88F2-89A9E67834B5}" type="datetimeFigureOut">
              <a:rPr lang="en-US" smtClean="0"/>
              <a:t>1/23/14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5964-E832-BF43-A490-7F89CBD45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328F5B2-B1D4-CA4E-88F2-89A9E67834B5}" type="datetimeFigureOut">
              <a:rPr lang="en-US" smtClean="0"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B9D5964-E832-BF43-A490-7F89CBD458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Crusades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12.2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232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b="1" dirty="0"/>
              <a:t>Fourth Crusade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/>
              <a:t>crusading army became involved in a fight for the Byzantine </a:t>
            </a:r>
            <a:r>
              <a:rPr lang="en-US" dirty="0" smtClean="0"/>
              <a:t>throne</a:t>
            </a:r>
          </a:p>
          <a:p>
            <a:pPr lvl="1"/>
            <a:r>
              <a:rPr lang="en-US" dirty="0" smtClean="0"/>
              <a:t>sacked Constantinople</a:t>
            </a:r>
            <a:endParaRPr lang="en-US" dirty="0"/>
          </a:p>
          <a:p>
            <a:pPr lvl="1"/>
            <a:r>
              <a:rPr lang="en-US" dirty="0" smtClean="0"/>
              <a:t>widening </a:t>
            </a:r>
            <a:r>
              <a:rPr lang="en-US" dirty="0"/>
              <a:t>the rift between the Eastern Orthodox Church and the Catholic Church.</a:t>
            </a:r>
          </a:p>
          <a:p>
            <a:pPr lvl="0"/>
            <a:r>
              <a:rPr lang="en-US" b="1" dirty="0"/>
              <a:t>Other Crusades: </a:t>
            </a:r>
            <a:r>
              <a:rPr lang="en-US" dirty="0" smtClean="0"/>
              <a:t>- little success</a:t>
            </a:r>
          </a:p>
          <a:p>
            <a:pPr lvl="1"/>
            <a:r>
              <a:rPr lang="en-US" dirty="0" smtClean="0"/>
              <a:t>Children's </a:t>
            </a:r>
            <a:r>
              <a:rPr lang="en-US" dirty="0"/>
              <a:t>Crusade of 1212 failed to get anywhere near the Holy Land, with </a:t>
            </a:r>
            <a:r>
              <a:rPr lang="en-US" dirty="0" smtClean="0"/>
              <a:t>many died, shipwrecked, </a:t>
            </a:r>
            <a:r>
              <a:rPr lang="en-US" dirty="0"/>
              <a:t>or sold into </a:t>
            </a:r>
            <a:r>
              <a:rPr lang="en-US" dirty="0" smtClean="0"/>
              <a:t>slavery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wo </a:t>
            </a:r>
            <a:r>
              <a:rPr lang="en-US" dirty="0"/>
              <a:t>Crusades led by King Louis IX of France failed to conquer any Muslim territory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Last Crusade: </a:t>
            </a:r>
            <a:r>
              <a:rPr lang="en-US" dirty="0"/>
              <a:t>Some historians consider the last minor crusade to have taken place in Spain in the late 1400s, when Ferdinand and Isabella defeated the last of the occupying Muslim armies. 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Later </a:t>
            </a:r>
            <a:r>
              <a:rPr lang="en-US" dirty="0" smtClean="0"/>
              <a:t>Crusades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86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609653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Persecution of Jews: </a:t>
            </a:r>
            <a:endParaRPr lang="en-US" dirty="0"/>
          </a:p>
          <a:p>
            <a:pPr lvl="1"/>
            <a:r>
              <a:rPr lang="en-US" dirty="0" smtClean="0"/>
              <a:t>First </a:t>
            </a:r>
            <a:r>
              <a:rPr lang="en-US" dirty="0"/>
              <a:t>extensive attacks against Jews in Europe, who were viewed by some fanatics as greater enemies to Christianity than </a:t>
            </a:r>
            <a:r>
              <a:rPr lang="en-US" dirty="0" smtClean="0"/>
              <a:t>Muslims.</a:t>
            </a:r>
            <a:endParaRPr lang="en-US" dirty="0"/>
          </a:p>
          <a:p>
            <a:pPr lvl="0"/>
            <a:r>
              <a:rPr lang="en-US" b="1" dirty="0"/>
              <a:t>Breakdown of feudalism: </a:t>
            </a:r>
            <a:endParaRPr lang="en-US" b="1" dirty="0" smtClean="0"/>
          </a:p>
          <a:p>
            <a:pPr lvl="1"/>
            <a:r>
              <a:rPr lang="en-US" dirty="0" smtClean="0"/>
              <a:t>Nobles </a:t>
            </a:r>
            <a:r>
              <a:rPr lang="en-US" dirty="0"/>
              <a:t>who joined or financed the Crusades often sold their land and freed their </a:t>
            </a:r>
            <a:r>
              <a:rPr lang="en-US" dirty="0" smtClean="0"/>
              <a:t>serfs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loss of the nobles' power allowed kings to create stronger central governments, paving the way for the rise of powerful nation-states.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Impact of the </a:t>
            </a:r>
            <a:r>
              <a:rPr lang="en-US" dirty="0" smtClean="0"/>
              <a:t>Crusades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797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1-22 at 10.19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" y="308836"/>
            <a:ext cx="9144000" cy="631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58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1-22 at 10.19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347"/>
            <a:ext cx="9144000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56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1-22 at 10.20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715"/>
            <a:ext cx="9144000" cy="664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93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1-22 at 10.20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16"/>
            <a:ext cx="9144000" cy="633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27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1-22 at 10.20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715"/>
            <a:ext cx="9144000" cy="668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85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1-22 at 10.20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573"/>
            <a:ext cx="9144000" cy="636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96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1-22 at 10.20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197"/>
            <a:ext cx="9144000" cy="641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01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1-22 at 10.21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1"/>
            <a:ext cx="9144000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72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1-22 at 10.18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430"/>
            <a:ext cx="9144000" cy="64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14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1-22 at 10.21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7"/>
            <a:ext cx="9144000" cy="646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26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1-22 at 10.21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" y="90715"/>
            <a:ext cx="91440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9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1-22 at 10.21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72"/>
            <a:ext cx="9144000" cy="668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13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1-22 at 10.22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733"/>
            <a:ext cx="9144000" cy="600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0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1-22 at 10.23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8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26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1-22 at 10.23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3"/>
            <a:ext cx="9144000" cy="578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6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1-22 at 10.23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4"/>
            <a:ext cx="9144000" cy="573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17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1-22 at 10.23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058"/>
            <a:ext cx="9144000" cy="518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0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1-22 at 10.23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389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83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1-22 at 10.24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1338"/>
            <a:ext cx="9144000" cy="364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06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1-22 at 10.18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7" y="0"/>
            <a:ext cx="8936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305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1-22 at 10.24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6951"/>
            <a:ext cx="9144000" cy="360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52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b="1" dirty="0"/>
              <a:t>Request from Byzantine emperor: </a:t>
            </a:r>
            <a:r>
              <a:rPr lang="en-US" dirty="0" smtClean="0"/>
              <a:t>Asked </a:t>
            </a:r>
            <a:r>
              <a:rPr lang="en-US" dirty="0"/>
              <a:t>Pope Urban II for help against Muslim Seljuk </a:t>
            </a:r>
            <a:r>
              <a:rPr lang="en-US" dirty="0" smtClean="0"/>
              <a:t>Turks</a:t>
            </a:r>
          </a:p>
          <a:p>
            <a:pPr lvl="1"/>
            <a:r>
              <a:rPr lang="en-US" dirty="0" smtClean="0"/>
              <a:t>had </a:t>
            </a:r>
            <a:r>
              <a:rPr lang="en-US" dirty="0"/>
              <a:t>beaten them at the battle of </a:t>
            </a:r>
            <a:r>
              <a:rPr lang="en-US" dirty="0" err="1" smtClean="0"/>
              <a:t>Manzikert</a:t>
            </a:r>
            <a:endParaRPr lang="en-US" dirty="0" smtClean="0"/>
          </a:p>
          <a:p>
            <a:pPr lvl="1"/>
            <a:r>
              <a:rPr lang="en-US" dirty="0" smtClean="0"/>
              <a:t>overran </a:t>
            </a:r>
            <a:r>
              <a:rPr lang="en-US" dirty="0"/>
              <a:t>Byzantine territory in Asia </a:t>
            </a:r>
            <a:r>
              <a:rPr lang="en-US" dirty="0" smtClean="0"/>
              <a:t>Minor</a:t>
            </a:r>
          </a:p>
          <a:p>
            <a:pPr lvl="1"/>
            <a:r>
              <a:rPr lang="en-US" dirty="0" smtClean="0"/>
              <a:t>1095</a:t>
            </a:r>
            <a:r>
              <a:rPr lang="en-US" dirty="0"/>
              <a:t>, Urban </a:t>
            </a:r>
            <a:r>
              <a:rPr lang="en-US" dirty="0" smtClean="0"/>
              <a:t>called </a:t>
            </a:r>
            <a:r>
              <a:rPr lang="en-US" dirty="0"/>
              <a:t>on </a:t>
            </a:r>
            <a:r>
              <a:rPr lang="en-US" dirty="0" smtClean="0"/>
              <a:t>Eur. </a:t>
            </a:r>
            <a:r>
              <a:rPr lang="en-US" dirty="0"/>
              <a:t>Christians to join in a war to free the Holy Land from Muslim </a:t>
            </a:r>
            <a:r>
              <a:rPr lang="en-US" dirty="0" smtClean="0"/>
              <a:t>control</a:t>
            </a:r>
          </a:p>
          <a:p>
            <a:pPr lvl="2"/>
            <a:r>
              <a:rPr lang="en-US" dirty="0" smtClean="0"/>
              <a:t>Considered </a:t>
            </a:r>
            <a:r>
              <a:rPr lang="en-US" u="sng" dirty="0" smtClean="0"/>
              <a:t>infidels</a:t>
            </a:r>
            <a:r>
              <a:rPr lang="en-US" dirty="0" smtClean="0"/>
              <a:t> – (non believers)</a:t>
            </a:r>
            <a:endParaRPr lang="en-US" dirty="0"/>
          </a:p>
          <a:p>
            <a:pPr lvl="0"/>
            <a:r>
              <a:rPr lang="en-US" b="1" dirty="0"/>
              <a:t>Different motivations</a:t>
            </a:r>
            <a:r>
              <a:rPr lang="en-US" b="1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religious </a:t>
            </a:r>
            <a:r>
              <a:rPr lang="en-US" dirty="0"/>
              <a:t>fervor; others sought </a:t>
            </a:r>
            <a:endParaRPr lang="en-US" dirty="0" smtClean="0"/>
          </a:p>
          <a:p>
            <a:pPr lvl="1"/>
            <a:r>
              <a:rPr lang="en-US" dirty="0" smtClean="0"/>
              <a:t>adventure </a:t>
            </a:r>
            <a:r>
              <a:rPr lang="en-US" dirty="0"/>
              <a:t>and </a:t>
            </a:r>
            <a:r>
              <a:rPr lang="en-US" dirty="0" smtClean="0"/>
              <a:t>wealth</a:t>
            </a:r>
          </a:p>
          <a:p>
            <a:pPr lvl="1"/>
            <a:r>
              <a:rPr lang="en-US" dirty="0" smtClean="0"/>
              <a:t>opportunity for trade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Beginning of the </a:t>
            </a:r>
            <a:r>
              <a:rPr lang="en-US" dirty="0" smtClean="0"/>
              <a:t>Crusades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156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Progress of the First Crusade</a:t>
            </a:r>
            <a:r>
              <a:rPr lang="en-US" b="1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Byzantines </a:t>
            </a:r>
            <a:r>
              <a:rPr lang="en-US" dirty="0"/>
              <a:t>began to have second thoughts about the possible actions of the </a:t>
            </a:r>
            <a:r>
              <a:rPr lang="en-US" dirty="0" smtClean="0"/>
              <a:t>crusaders</a:t>
            </a:r>
            <a:r>
              <a:rPr lang="en-US" dirty="0"/>
              <a:t> </a:t>
            </a:r>
            <a:r>
              <a:rPr lang="en-US" dirty="0" smtClean="0"/>
              <a:t>(had to go through Byzantine lands) (also – Norman leaders were Byzantine enemies)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arge </a:t>
            </a:r>
            <a:r>
              <a:rPr lang="en-US" dirty="0"/>
              <a:t>army of warriors succeeded in capturing Antioch in 1098 and then moved down the coast of Palestine toward Jerusalem.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Crusade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59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6" cy="445725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dirty="0"/>
              <a:t>Capture of Jerusalem and formation of crusader states</a:t>
            </a:r>
            <a:r>
              <a:rPr lang="en-US" b="1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1099</a:t>
            </a:r>
            <a:r>
              <a:rPr lang="en-US" dirty="0"/>
              <a:t>, Christian warriors captured </a:t>
            </a:r>
            <a:r>
              <a:rPr lang="en-US" dirty="0" smtClean="0"/>
              <a:t>Jerusalem and created Crusader states around the area.</a:t>
            </a:r>
          </a:p>
          <a:p>
            <a:pPr lvl="1"/>
            <a:r>
              <a:rPr lang="en-US" dirty="0" smtClean="0"/>
              <a:t>1140s</a:t>
            </a:r>
            <a:r>
              <a:rPr lang="en-US" dirty="0"/>
              <a:t>, however, Muslim forces began to strike back, regaining territory taken by Christians. </a:t>
            </a:r>
            <a:endParaRPr lang="en-US" dirty="0" smtClean="0"/>
          </a:p>
          <a:p>
            <a:pPr lvl="1"/>
            <a:r>
              <a:rPr lang="en-US" u="sng" dirty="0" smtClean="0"/>
              <a:t>Saladin</a:t>
            </a:r>
            <a:r>
              <a:rPr lang="en-US" dirty="0"/>
              <a:t>, the sultan of Egypt, </a:t>
            </a:r>
            <a:r>
              <a:rPr lang="en-US" dirty="0" smtClean="0"/>
              <a:t>united </a:t>
            </a:r>
            <a:r>
              <a:rPr lang="en-US" dirty="0"/>
              <a:t>Muslim armies and made them stronger.</a:t>
            </a:r>
          </a:p>
          <a:p>
            <a:pPr lvl="0"/>
            <a:r>
              <a:rPr lang="en-US" b="1" dirty="0" smtClean="0"/>
              <a:t>Loss </a:t>
            </a:r>
            <a:r>
              <a:rPr lang="en-US" b="1" dirty="0"/>
              <a:t>of Jerusalem to Saladin</a:t>
            </a:r>
            <a:r>
              <a:rPr lang="en-US" b="1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Second Crusade - </a:t>
            </a:r>
            <a:r>
              <a:rPr lang="en-US" dirty="0"/>
              <a:t>launched to support the crusader </a:t>
            </a:r>
            <a:r>
              <a:rPr lang="en-US" dirty="0" smtClean="0"/>
              <a:t>kingdoms failed miserably.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Saladin retook Jerusalem in 1187.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Third Crusade failed </a:t>
            </a:r>
            <a:r>
              <a:rPr lang="en-US" dirty="0" smtClean="0"/>
              <a:t>as well, but </a:t>
            </a:r>
            <a:r>
              <a:rPr lang="en-US" dirty="0"/>
              <a:t>Saladin agreed to allow Christian pilgrims to visit Jerusalem</a:t>
            </a:r>
            <a:r>
              <a:rPr lang="en-US" dirty="0" smtClean="0"/>
              <a:t>. (King Richard I)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Crusader Conquests and </a:t>
            </a:r>
            <a:r>
              <a:rPr lang="en-US" b="1" dirty="0" smtClean="0"/>
              <a:t>Losses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694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1-22 at 10.22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717"/>
            <a:ext cx="86233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65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01-22 at 10.22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4"/>
            <a:ext cx="86233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23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Dependence on Italian ports: </a:t>
            </a:r>
            <a:endParaRPr lang="en-US" b="1" dirty="0" smtClean="0"/>
          </a:p>
          <a:p>
            <a:pPr lvl="1"/>
            <a:r>
              <a:rPr lang="en-US" dirty="0"/>
              <a:t>O</a:t>
            </a:r>
            <a:r>
              <a:rPr lang="en-US" dirty="0" smtClean="0"/>
              <a:t>nly </a:t>
            </a:r>
            <a:r>
              <a:rPr lang="en-US" dirty="0"/>
              <a:t>source of supplies for the crusader </a:t>
            </a:r>
            <a:r>
              <a:rPr lang="en-US" dirty="0" smtClean="0"/>
              <a:t>kingdoms</a:t>
            </a:r>
          </a:p>
          <a:p>
            <a:pPr lvl="2"/>
            <a:r>
              <a:rPr lang="en-US" dirty="0" smtClean="0"/>
              <a:t>Genoa</a:t>
            </a:r>
            <a:r>
              <a:rPr lang="en-US" dirty="0"/>
              <a:t>, Pisa, and </a:t>
            </a:r>
            <a:r>
              <a:rPr lang="en-US" dirty="0" smtClean="0"/>
              <a:t>Venice</a:t>
            </a:r>
          </a:p>
          <a:p>
            <a:pPr lvl="2"/>
            <a:r>
              <a:rPr lang="en-US" dirty="0" smtClean="0"/>
              <a:t>grew </a:t>
            </a:r>
            <a:r>
              <a:rPr lang="en-US" dirty="0"/>
              <a:t>wealthy and powerful from the trade.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Trade in Italy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4180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184</TotalTime>
  <Words>233</Words>
  <Application>Microsoft Macintosh PowerPoint</Application>
  <PresentationFormat>On-screen Show (4:3)</PresentationFormat>
  <Paragraphs>44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Hardcover</vt:lpstr>
      <vt:lpstr>The Crusades</vt:lpstr>
      <vt:lpstr>PowerPoint Presentation</vt:lpstr>
      <vt:lpstr>PowerPoint Presentation</vt:lpstr>
      <vt:lpstr>Beginning of the Crusades</vt:lpstr>
      <vt:lpstr>The First Crusade</vt:lpstr>
      <vt:lpstr>Crusader Conquests and Losses</vt:lpstr>
      <vt:lpstr>PowerPoint Presentation</vt:lpstr>
      <vt:lpstr>PowerPoint Presentation</vt:lpstr>
      <vt:lpstr>Growth of Trade in Italy</vt:lpstr>
      <vt:lpstr>The Later Crusades</vt:lpstr>
      <vt:lpstr>Impact of the Crusades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Crusades</dc:title>
  <dc:creator>Abbie</dc:creator>
  <cp:lastModifiedBy>Abbie</cp:lastModifiedBy>
  <cp:revision>10</cp:revision>
  <dcterms:created xsi:type="dcterms:W3CDTF">2014-01-23T15:19:35Z</dcterms:created>
  <dcterms:modified xsi:type="dcterms:W3CDTF">2014-01-23T18:24:07Z</dcterms:modified>
</cp:coreProperties>
</file>