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70" r:id="rId8"/>
    <p:sldId id="267" r:id="rId9"/>
    <p:sldId id="268" r:id="rId10"/>
    <p:sldId id="269" r:id="rId11"/>
    <p:sldId id="271" r:id="rId12"/>
    <p:sldId id="272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8C046F6-3C34-8140-9D62-9685959F2B67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69D4D0B7-ECA4-5440-863E-BF706E05AE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Japan and Korea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75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2-02 at 2.11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89"/>
            <a:ext cx="9144000" cy="624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85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2-02 at 2.11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673"/>
            <a:ext cx="9144000" cy="626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33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2-02 at 2.1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10"/>
            <a:ext cx="9144000" cy="625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Minamoto</a:t>
            </a:r>
            <a:r>
              <a:rPr lang="en-US" dirty="0" smtClean="0"/>
              <a:t> </a:t>
            </a:r>
            <a:r>
              <a:rPr lang="en-US" dirty="0" err="1" smtClean="0"/>
              <a:t>Yoritomo</a:t>
            </a:r>
            <a:r>
              <a:rPr lang="en-US" dirty="0" smtClean="0"/>
              <a:t> and the Kamakura </a:t>
            </a:r>
            <a:r>
              <a:rPr lang="en-US" dirty="0" err="1" smtClean="0"/>
              <a:t>Shogunate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Yoritomo</a:t>
            </a:r>
            <a:r>
              <a:rPr lang="en-US" dirty="0" smtClean="0"/>
              <a:t> </a:t>
            </a:r>
            <a:r>
              <a:rPr lang="en-US" dirty="0"/>
              <a:t>and central government under a shogun</a:t>
            </a:r>
          </a:p>
          <a:p>
            <a:pPr lvl="0"/>
            <a:r>
              <a:rPr lang="en-US" dirty="0"/>
              <a:t>Failed Mongol attacks</a:t>
            </a:r>
          </a:p>
          <a:p>
            <a:pPr lvl="0"/>
            <a:r>
              <a:rPr lang="en-US" dirty="0"/>
              <a:t>Overthrow of Kamakura </a:t>
            </a:r>
            <a:r>
              <a:rPr lang="en-US" dirty="0" err="1"/>
              <a:t>shogunate</a:t>
            </a:r>
            <a:r>
              <a:rPr lang="en-US" dirty="0"/>
              <a:t>, leading to civil war and near chaos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44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Life in Early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Farming </a:t>
            </a:r>
            <a:r>
              <a:rPr lang="en-US" dirty="0"/>
              <a:t>society, with trade slow to develop</a:t>
            </a:r>
          </a:p>
          <a:p>
            <a:pPr lvl="0"/>
            <a:r>
              <a:rPr lang="en-US" dirty="0"/>
              <a:t>Growth of manufacturing and trade</a:t>
            </a:r>
          </a:p>
          <a:p>
            <a:pPr lvl="0"/>
            <a:r>
              <a:rPr lang="en-US" dirty="0"/>
              <a:t>Active role of women, despite subordination to men Early Japanese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41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Religion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Kami </a:t>
            </a:r>
            <a:r>
              <a:rPr lang="en-US" dirty="0"/>
              <a:t>and the development of Shinto</a:t>
            </a:r>
          </a:p>
          <a:p>
            <a:pPr lvl="0"/>
            <a:r>
              <a:rPr lang="en-US" dirty="0"/>
              <a:t>Buddhism brought from China</a:t>
            </a:r>
          </a:p>
          <a:p>
            <a:pPr lvl="0"/>
            <a:r>
              <a:rPr lang="en-US" dirty="0"/>
              <a:t>Popularity of Zen sect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73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Japanese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Prolific </a:t>
            </a:r>
            <a:r>
              <a:rPr lang="en-US" dirty="0"/>
              <a:t>women writers</a:t>
            </a:r>
          </a:p>
          <a:p>
            <a:pPr lvl="0"/>
            <a:r>
              <a:rPr lang="en-US" dirty="0" err="1"/>
              <a:t>Murasaki</a:t>
            </a:r>
            <a:r>
              <a:rPr lang="en-US" dirty="0"/>
              <a:t> </a:t>
            </a:r>
            <a:r>
              <a:rPr lang="en-US" dirty="0" err="1"/>
              <a:t>Shikibu</a:t>
            </a:r>
            <a:r>
              <a:rPr lang="en-US" dirty="0"/>
              <a:t> and The Tale of </a:t>
            </a:r>
            <a:r>
              <a:rPr lang="en-US" dirty="0" err="1"/>
              <a:t>Genji</a:t>
            </a:r>
            <a:endParaRPr lang="en-US" dirty="0"/>
          </a:p>
          <a:p>
            <a:pPr lvl="0"/>
            <a:r>
              <a:rPr lang="en-US" dirty="0"/>
              <a:t>Importance of landscape in art and architecture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110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Emergence of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The Kingdoms of </a:t>
            </a:r>
            <a:r>
              <a:rPr lang="en-US" dirty="0" err="1"/>
              <a:t>Koguryo</a:t>
            </a:r>
            <a:r>
              <a:rPr lang="en-US" dirty="0"/>
              <a:t>, </a:t>
            </a:r>
            <a:r>
              <a:rPr lang="en-US" dirty="0" err="1"/>
              <a:t>Paekche</a:t>
            </a:r>
            <a:r>
              <a:rPr lang="en-US" dirty="0"/>
              <a:t>, and </a:t>
            </a:r>
            <a:r>
              <a:rPr lang="en-US" dirty="0" err="1"/>
              <a:t>Silla</a:t>
            </a:r>
            <a:endParaRPr lang="en-US" dirty="0"/>
          </a:p>
          <a:p>
            <a:pPr lvl="0"/>
            <a:r>
              <a:rPr lang="en-US" dirty="0"/>
              <a:t>A mountainous peninsula</a:t>
            </a:r>
          </a:p>
          <a:p>
            <a:pPr lvl="0"/>
            <a:r>
              <a:rPr lang="en-US" dirty="0"/>
              <a:t>Three kingdoms emerge</a:t>
            </a:r>
          </a:p>
          <a:p>
            <a:pPr lvl="0"/>
            <a:r>
              <a:rPr lang="en-US" dirty="0"/>
              <a:t>Introduction of Buddhism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24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Silla</a:t>
            </a:r>
            <a:r>
              <a:rPr lang="en-US" dirty="0" smtClean="0"/>
              <a:t> Rule, Invasion, and a New Korean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err="1" smtClean="0"/>
              <a:t>Silla</a:t>
            </a:r>
            <a:r>
              <a:rPr lang="en-US" dirty="0" smtClean="0"/>
              <a:t> </a:t>
            </a:r>
            <a:r>
              <a:rPr lang="en-US" dirty="0"/>
              <a:t>dominance, with help from </a:t>
            </a:r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Sui dynasty (581–618), </a:t>
            </a:r>
            <a:r>
              <a:rPr lang="en-US" dirty="0" err="1" smtClean="0"/>
              <a:t>Silla</a:t>
            </a:r>
            <a:r>
              <a:rPr lang="en-US" dirty="0" smtClean="0"/>
              <a:t> received help in defeating the </a:t>
            </a:r>
            <a:r>
              <a:rPr lang="en-US" dirty="0" err="1" smtClean="0"/>
              <a:t>Paekche</a:t>
            </a:r>
            <a:r>
              <a:rPr lang="en-US" dirty="0" smtClean="0"/>
              <a:t>, and the Sui and Tang (618–907) dynasties both constantly attacked and weakened the </a:t>
            </a:r>
            <a:r>
              <a:rPr lang="en-US" dirty="0" err="1" smtClean="0"/>
              <a:t>Koguryo</a:t>
            </a:r>
            <a:r>
              <a:rPr lang="en-US" dirty="0" smtClean="0"/>
              <a:t> kingdom</a:t>
            </a:r>
          </a:p>
          <a:p>
            <a:pPr lvl="1"/>
            <a:r>
              <a:rPr lang="en-US" dirty="0" err="1" smtClean="0"/>
              <a:t>Silla</a:t>
            </a:r>
            <a:r>
              <a:rPr lang="en-US" dirty="0" smtClean="0"/>
              <a:t> rulers set up a national Confucian academy to train high officials and used a civil-service examination similar to that used in China </a:t>
            </a:r>
            <a:endParaRPr lang="en-US" dirty="0"/>
          </a:p>
          <a:p>
            <a:pPr lvl="0"/>
            <a:r>
              <a:rPr lang="en-US" dirty="0"/>
              <a:t>Civil war and </a:t>
            </a:r>
            <a:r>
              <a:rPr lang="en-US" dirty="0" err="1"/>
              <a:t>Koryo</a:t>
            </a:r>
            <a:r>
              <a:rPr lang="en-US" dirty="0"/>
              <a:t> dynasty</a:t>
            </a:r>
          </a:p>
          <a:p>
            <a:pPr lvl="0"/>
            <a:r>
              <a:rPr lang="en-US" dirty="0"/>
              <a:t>Suffering under Mongols and fall of </a:t>
            </a:r>
            <a:r>
              <a:rPr lang="en-US" dirty="0" err="1"/>
              <a:t>Koryo</a:t>
            </a:r>
            <a:r>
              <a:rPr lang="en-US" dirty="0"/>
              <a:t> dynasty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8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Unification of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Uniting a </a:t>
            </a:r>
            <a:r>
              <a:rPr lang="en-US" dirty="0" smtClean="0"/>
              <a:t>diverse land</a:t>
            </a:r>
          </a:p>
          <a:p>
            <a:pPr lvl="1"/>
            <a:r>
              <a:rPr lang="en-US" dirty="0" smtClean="0"/>
              <a:t>Early Japanese culture was made up of clans</a:t>
            </a:r>
          </a:p>
          <a:p>
            <a:pPr lvl="2"/>
            <a:r>
              <a:rPr lang="en-US" dirty="0" smtClean="0"/>
              <a:t>Most people farmers or workers, small aristocratic class.</a:t>
            </a:r>
            <a:endParaRPr lang="en-US" dirty="0"/>
          </a:p>
          <a:p>
            <a:pPr lvl="0"/>
            <a:r>
              <a:rPr lang="en-US" dirty="0"/>
              <a:t>Islands, mountains, and shortage of farmable land</a:t>
            </a:r>
          </a:p>
          <a:p>
            <a:pPr lvl="0"/>
            <a:r>
              <a:rPr lang="en-US" dirty="0"/>
              <a:t>Isolation helped shape a unique history</a:t>
            </a:r>
          </a:p>
          <a:p>
            <a:pPr lvl="0"/>
            <a:r>
              <a:rPr lang="en-US" dirty="0" err="1"/>
              <a:t>Shōtoku</a:t>
            </a:r>
            <a:r>
              <a:rPr lang="en-US" dirty="0"/>
              <a:t> </a:t>
            </a:r>
            <a:r>
              <a:rPr lang="en-US" dirty="0" err="1"/>
              <a:t>Taishi</a:t>
            </a:r>
            <a:r>
              <a:rPr lang="en-US" dirty="0"/>
              <a:t>, unification, and a supreme ruler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8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Unification of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Shotoku</a:t>
            </a:r>
            <a:r>
              <a:rPr lang="en-US" dirty="0" smtClean="0"/>
              <a:t> </a:t>
            </a:r>
            <a:r>
              <a:rPr lang="en-US" dirty="0" err="1" smtClean="0"/>
              <a:t>Taishi</a:t>
            </a:r>
            <a:r>
              <a:rPr lang="en-US" dirty="0" smtClean="0"/>
              <a:t> – prince of the Yamato clan – united all clans under Chinese model.</a:t>
            </a:r>
          </a:p>
          <a:p>
            <a:r>
              <a:rPr lang="en-US" dirty="0" smtClean="0"/>
              <a:t>Central </a:t>
            </a:r>
            <a:r>
              <a:rPr lang="en-US" dirty="0" err="1" smtClean="0"/>
              <a:t>gov</a:t>
            </a:r>
            <a:r>
              <a:rPr lang="en-US" dirty="0" smtClean="0"/>
              <a:t> led by supreme ruler, symbolized divine figure and symbol of nation.</a:t>
            </a:r>
          </a:p>
          <a:p>
            <a:r>
              <a:rPr lang="en-US" dirty="0" smtClean="0"/>
              <a:t>All taxes paid to central government, limited aristocratic power.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2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Collapse of Central Rule and Emergence of Samurai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Rise </a:t>
            </a:r>
            <a:r>
              <a:rPr lang="en-US" dirty="0"/>
              <a:t>to power of Fujiwara </a:t>
            </a:r>
            <a:r>
              <a:rPr lang="en-US" dirty="0" smtClean="0"/>
              <a:t>clan</a:t>
            </a:r>
          </a:p>
          <a:p>
            <a:pPr lvl="1"/>
            <a:r>
              <a:rPr lang="en-US" dirty="0" smtClean="0"/>
              <a:t>powerful family that dominated Japanese government from the ninth to the twelfth centuries</a:t>
            </a:r>
          </a:p>
          <a:p>
            <a:pPr lvl="1"/>
            <a:r>
              <a:rPr lang="en-US" dirty="0" smtClean="0"/>
              <a:t>gain power through military strength but rather through marriage and shrewd political strategy, encouraging the marriage of Fujiwara daughters to emperors and young future emperors</a:t>
            </a:r>
          </a:p>
          <a:p>
            <a:pPr lvl="1"/>
            <a:r>
              <a:rPr lang="en-US" dirty="0" smtClean="0"/>
              <a:t>The Fujiwara reached the height of their power under </a:t>
            </a:r>
            <a:r>
              <a:rPr lang="en-US" dirty="0" err="1" smtClean="0"/>
              <a:t>Michinaga</a:t>
            </a:r>
            <a:r>
              <a:rPr lang="en-US" dirty="0" smtClean="0"/>
              <a:t> (966–1028)</a:t>
            </a:r>
          </a:p>
          <a:p>
            <a:pPr lvl="2"/>
            <a:r>
              <a:rPr lang="en-US" dirty="0" smtClean="0"/>
              <a:t>Three of his daughters married emperors and a fourth married an heir apparent who became emperor</a:t>
            </a:r>
          </a:p>
          <a:p>
            <a:pPr lvl="2"/>
            <a:r>
              <a:rPr lang="en-US" dirty="0" smtClean="0"/>
              <a:t>Four grandsons were emperors and a son was a regent</a:t>
            </a:r>
          </a:p>
          <a:p>
            <a:pPr lvl="2"/>
            <a:r>
              <a:rPr lang="en-US" dirty="0" smtClean="0"/>
              <a:t>30 years </a:t>
            </a:r>
            <a:r>
              <a:rPr lang="en-US" dirty="0" err="1" smtClean="0"/>
              <a:t>Michinaga</a:t>
            </a:r>
            <a:r>
              <a:rPr lang="en-US" dirty="0" smtClean="0"/>
              <a:t> lived a lavish lifestyle in mansions more magnificent than the royal palace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8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Collapse of Central Rule and Emergence of </a:t>
            </a:r>
            <a:r>
              <a:rPr lang="en-US" dirty="0" err="1" smtClean="0"/>
              <a:t>Samuri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Aristocrats' sapping taxes from central government</a:t>
            </a:r>
          </a:p>
          <a:p>
            <a:pPr lvl="0"/>
            <a:r>
              <a:rPr lang="en-US" dirty="0" smtClean="0"/>
              <a:t>Aristocrats' hiring of samurai as protection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47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2-02 at 2.0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1" y="353957"/>
            <a:ext cx="88011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0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2-02 at 2.08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527"/>
            <a:ext cx="9144000" cy="626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45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2-02 at 2.09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26"/>
            <a:ext cx="9144000" cy="620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9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2-02 at 2.09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31"/>
            <a:ext cx="9144000" cy="624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51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4439</TotalTime>
  <Words>433</Words>
  <Application>Microsoft Macintosh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Inkwell</vt:lpstr>
      <vt:lpstr>Early Japan and Korea</vt:lpstr>
      <vt:lpstr>Unification of Japan</vt:lpstr>
      <vt:lpstr>Unification of Japan</vt:lpstr>
      <vt:lpstr>Collapse of Central Rule and Emergence of Samurai</vt:lpstr>
      <vt:lpstr>Collapse of Central Rule and Emergence of Samuri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Minamoto Yoritomo and the Kamakura Shogunate</vt:lpstr>
      <vt:lpstr>Life in Early Japan</vt:lpstr>
      <vt:lpstr>Religion </vt:lpstr>
      <vt:lpstr>Early Japanese Culture</vt:lpstr>
      <vt:lpstr>Emergence of Korea</vt:lpstr>
      <vt:lpstr>Silla Rule, Invasion, and a New Korean Dynasty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Abbie</dc:creator>
  <cp:lastModifiedBy>Abbie</cp:lastModifiedBy>
  <cp:revision>4</cp:revision>
  <dcterms:created xsi:type="dcterms:W3CDTF">2013-12-02T19:55:52Z</dcterms:created>
  <dcterms:modified xsi:type="dcterms:W3CDTF">2013-12-05T21:55:32Z</dcterms:modified>
</cp:coreProperties>
</file>