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Enlightened Absolutism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21</a:t>
            </a:r>
          </a:p>
          <a:p>
            <a:r>
              <a:rPr lang="en-US" dirty="0" smtClean="0"/>
              <a:t>Lesson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55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3-19 at 11.12.0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767"/>
            <a:ext cx="9144000" cy="580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8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3-19 at 11.05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464"/>
            <a:ext cx="9144000" cy="641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645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Enlightenment and </a:t>
            </a:r>
            <a:r>
              <a:rPr lang="en-US" b="1" dirty="0" smtClean="0"/>
              <a:t>Absolutism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Enlightenment </a:t>
            </a:r>
            <a:r>
              <a:rPr lang="en-US" b="1" dirty="0"/>
              <a:t>philosophy: </a:t>
            </a:r>
            <a:r>
              <a:rPr lang="en-US" dirty="0"/>
              <a:t>The philosophes believed in natural rights for all people.</a:t>
            </a:r>
          </a:p>
          <a:p>
            <a:pPr lvl="0"/>
            <a:r>
              <a:rPr lang="en-US" b="1" dirty="0"/>
              <a:t>Enlightened rulers: </a:t>
            </a:r>
            <a:r>
              <a:rPr lang="en-US" dirty="0"/>
              <a:t>Many philosophes believed that enlightened rulers could establish and preserve these rights.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5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Enlightenment </a:t>
            </a:r>
            <a:r>
              <a:rPr lang="en-US" b="1" dirty="0" smtClean="0"/>
              <a:t>Rulers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Prussia</a:t>
            </a:r>
            <a:r>
              <a:rPr lang="en-US" b="1" dirty="0"/>
              <a:t>: </a:t>
            </a:r>
            <a:r>
              <a:rPr lang="en-US" dirty="0"/>
              <a:t>While Frederick William I was mostly interested in increasing Prussia's power, Frederick II was willing to make limited reforms.</a:t>
            </a:r>
          </a:p>
          <a:p>
            <a:pPr lvl="0"/>
            <a:r>
              <a:rPr lang="en-US" b="1" dirty="0"/>
              <a:t>Austria: </a:t>
            </a:r>
            <a:r>
              <a:rPr lang="en-US" dirty="0"/>
              <a:t>Although Empress Maria Theresa improved the condition of serfs, she was not open to philosophes' calls for other reforms.</a:t>
            </a:r>
          </a:p>
          <a:p>
            <a:pPr lvl="0"/>
            <a:r>
              <a:rPr lang="en-US" b="1" dirty="0"/>
              <a:t>Russia: </a:t>
            </a:r>
            <a:r>
              <a:rPr lang="en-US" dirty="0"/>
              <a:t>Catherine the Great was more concerned with strengthening the state and maintaining the status quo than with reforms.</a:t>
            </a:r>
          </a:p>
          <a:p>
            <a:pPr lvl="0"/>
            <a:r>
              <a:rPr lang="en-US" b="1" dirty="0"/>
              <a:t>Common goal: </a:t>
            </a:r>
            <a:r>
              <a:rPr lang="en-US" dirty="0"/>
              <a:t>For all these leaders, strengthening the state took priority over enlightened reforms.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9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3-19 at 11.08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7778"/>
            <a:ext cx="9144000" cy="483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5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3-19 at 11.08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8322"/>
            <a:ext cx="9144000" cy="493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20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Rivalries and Changing Alliances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War </a:t>
            </a:r>
            <a:r>
              <a:rPr lang="en-US" b="1" dirty="0"/>
              <a:t>of the Austrian succession: </a:t>
            </a:r>
            <a:r>
              <a:rPr lang="en-US" dirty="0"/>
              <a:t>After the death of the Austrian emperor Charles VI, Prussia invaded Austrian Silesia. In the ensuing war, France allied with Prussia, and Britain allied with Austria.</a:t>
            </a:r>
          </a:p>
          <a:p>
            <a:pPr lvl="0"/>
            <a:r>
              <a:rPr lang="en-US" b="1" dirty="0"/>
              <a:t>Rivalries: </a:t>
            </a:r>
            <a:r>
              <a:rPr lang="en-US" dirty="0"/>
              <a:t>In addition to the rivalry between Austria and Prussia over Silesia, Britain, and France became rivals over colonial empires.</a:t>
            </a:r>
          </a:p>
          <a:p>
            <a:pPr lvl="0"/>
            <a:r>
              <a:rPr lang="en-US" b="1" dirty="0"/>
              <a:t>New allies: </a:t>
            </a:r>
            <a:r>
              <a:rPr lang="en-US" dirty="0"/>
              <a:t>France abandoned its alliance with Prussia. France, Austria, and Russia became allies, while Prussia allied with Great Britain.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77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3-19 at 11.10.0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092"/>
            <a:ext cx="9144000" cy="552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953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Seven Years' War in India and North </a:t>
            </a:r>
            <a:r>
              <a:rPr lang="en-US" b="1" dirty="0" smtClean="0"/>
              <a:t>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War </a:t>
            </a:r>
            <a:r>
              <a:rPr lang="en-US" b="1" dirty="0"/>
              <a:t>in India: </a:t>
            </a:r>
            <a:r>
              <a:rPr lang="en-US" dirty="0"/>
              <a:t>British and French armies fought one another for power in various parts of India. The British won largely due to persistence. After the war, the French withdrew from India.</a:t>
            </a:r>
          </a:p>
          <a:p>
            <a:pPr lvl="0"/>
            <a:r>
              <a:rPr lang="en-US" b="1" dirty="0"/>
              <a:t>War in North America: </a:t>
            </a:r>
            <a:r>
              <a:rPr lang="en-US" dirty="0"/>
              <a:t>French and British armies fought over colonies in North America and in the Caribbean. As in India, the British emerged victorious over the French, gaining further colonies.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72811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9</TotalTime>
  <Words>40</Words>
  <Application>Microsoft Macintosh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Revolution</vt:lpstr>
      <vt:lpstr>Enlightened Absolutism</vt:lpstr>
      <vt:lpstr>PowerPoint Presentation</vt:lpstr>
      <vt:lpstr>Enlightenment and Absolutism</vt:lpstr>
      <vt:lpstr>Enlightenment Rulers</vt:lpstr>
      <vt:lpstr>PowerPoint Presentation</vt:lpstr>
      <vt:lpstr>PowerPoint Presentation</vt:lpstr>
      <vt:lpstr>Rivalries and Changing Alliances</vt:lpstr>
      <vt:lpstr>PowerPoint Presentation</vt:lpstr>
      <vt:lpstr>The Seven Years' War in India and North America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Enlightened Absolutism</dc:title>
  <dc:creator>Abbie</dc:creator>
  <cp:lastModifiedBy>Abbie</cp:lastModifiedBy>
  <cp:revision>2</cp:revision>
  <dcterms:created xsi:type="dcterms:W3CDTF">2014-03-19T16:06:08Z</dcterms:created>
  <dcterms:modified xsi:type="dcterms:W3CDTF">2014-03-19T16:15:20Z</dcterms:modified>
</cp:coreProperties>
</file>