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9"/>
  </p:notesMasterIdLst>
  <p:sldIdLst>
    <p:sldId id="256" r:id="rId2"/>
    <p:sldId id="257" r:id="rId3"/>
    <p:sldId id="270" r:id="rId4"/>
    <p:sldId id="259" r:id="rId5"/>
    <p:sldId id="258" r:id="rId6"/>
    <p:sldId id="260" r:id="rId7"/>
    <p:sldId id="263" r:id="rId8"/>
    <p:sldId id="261" r:id="rId9"/>
    <p:sldId id="262" r:id="rId10"/>
    <p:sldId id="264" r:id="rId11"/>
    <p:sldId id="265" r:id="rId12"/>
    <p:sldId id="267" r:id="rId13"/>
    <p:sldId id="268" r:id="rId14"/>
    <p:sldId id="269" r:id="rId15"/>
    <p:sldId id="266" r:id="rId16"/>
    <p:sldId id="271" r:id="rId17"/>
    <p:sldId id="272" r:id="rId18"/>
    <p:sldId id="273" r:id="rId19"/>
    <p:sldId id="274" r:id="rId20"/>
    <p:sldId id="309" r:id="rId21"/>
    <p:sldId id="275" r:id="rId22"/>
    <p:sldId id="276" r:id="rId23"/>
    <p:sldId id="277" r:id="rId24"/>
    <p:sldId id="278" r:id="rId25"/>
    <p:sldId id="279" r:id="rId26"/>
    <p:sldId id="305" r:id="rId27"/>
    <p:sldId id="280" r:id="rId28"/>
    <p:sldId id="281" r:id="rId29"/>
    <p:sldId id="282" r:id="rId30"/>
    <p:sldId id="283" r:id="rId31"/>
    <p:sldId id="284" r:id="rId32"/>
    <p:sldId id="285" r:id="rId33"/>
    <p:sldId id="286" r:id="rId34"/>
    <p:sldId id="310" r:id="rId35"/>
    <p:sldId id="287" r:id="rId36"/>
    <p:sldId id="288" r:id="rId37"/>
    <p:sldId id="289" r:id="rId38"/>
    <p:sldId id="290" r:id="rId39"/>
    <p:sldId id="291" r:id="rId40"/>
    <p:sldId id="292" r:id="rId41"/>
    <p:sldId id="311" r:id="rId42"/>
    <p:sldId id="293" r:id="rId43"/>
    <p:sldId id="294" r:id="rId44"/>
    <p:sldId id="295" r:id="rId45"/>
    <p:sldId id="312" r:id="rId46"/>
    <p:sldId id="308" r:id="rId47"/>
    <p:sldId id="306" r:id="rId48"/>
    <p:sldId id="296" r:id="rId49"/>
    <p:sldId id="297" r:id="rId50"/>
    <p:sldId id="300" r:id="rId51"/>
    <p:sldId id="298" r:id="rId52"/>
    <p:sldId id="299" r:id="rId53"/>
    <p:sldId id="301" r:id="rId54"/>
    <p:sldId id="302" r:id="rId55"/>
    <p:sldId id="303" r:id="rId56"/>
    <p:sldId id="304" r:id="rId57"/>
    <p:sldId id="307"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80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E94BB9-A5F3-4416-9BBB-6E78CAA2AAB6}"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6E40AFA7-7BF7-4CD0-96B6-1DB8A45BF6E4}">
      <dgm:prSet phldrT="[Text]"/>
      <dgm:spPr/>
      <dgm:t>
        <a:bodyPr/>
        <a:lstStyle/>
        <a:p>
          <a:r>
            <a:rPr lang="en-US" dirty="0" smtClean="0"/>
            <a:t>Appointed the </a:t>
          </a:r>
          <a:r>
            <a:rPr lang="en-US" i="1" dirty="0" err="1" smtClean="0"/>
            <a:t>Intendants</a:t>
          </a:r>
          <a:r>
            <a:rPr lang="en-US" i="0" dirty="0" smtClean="0"/>
            <a:t>, the “petty tyrants” who governed France’s 30 districts</a:t>
          </a:r>
          <a:endParaRPr lang="en-US" dirty="0"/>
        </a:p>
      </dgm:t>
    </dgm:pt>
    <dgm:pt modelId="{D7C7399E-0AD3-4372-A1C1-F44D173DAC50}" type="parTrans" cxnId="{F46EF0EE-EED4-4992-8589-686616A5E7AF}">
      <dgm:prSet/>
      <dgm:spPr/>
      <dgm:t>
        <a:bodyPr/>
        <a:lstStyle/>
        <a:p>
          <a:endParaRPr lang="en-US"/>
        </a:p>
      </dgm:t>
    </dgm:pt>
    <dgm:pt modelId="{CA64FAA7-2746-473B-A150-A2481CB80033}" type="sibTrans" cxnId="{F46EF0EE-EED4-4992-8589-686616A5E7AF}">
      <dgm:prSet/>
      <dgm:spPr/>
      <dgm:t>
        <a:bodyPr/>
        <a:lstStyle/>
        <a:p>
          <a:endParaRPr lang="en-US"/>
        </a:p>
      </dgm:t>
    </dgm:pt>
    <dgm:pt modelId="{FAE3D783-1774-4A3D-B99D-B5C13036ABC3}">
      <dgm:prSet phldrT="[Text]"/>
      <dgm:spPr/>
      <dgm:t>
        <a:bodyPr/>
        <a:lstStyle/>
        <a:p>
          <a:r>
            <a:rPr lang="en-US" dirty="0" smtClean="0"/>
            <a:t>Made decisions regarding war and peace</a:t>
          </a:r>
          <a:endParaRPr lang="en-US" dirty="0"/>
        </a:p>
      </dgm:t>
    </dgm:pt>
    <dgm:pt modelId="{46B5CBA7-77A6-4E8E-B17D-614CD020CA6B}" type="parTrans" cxnId="{6BFE49EC-3995-4FD9-A780-96A56442360B}">
      <dgm:prSet/>
      <dgm:spPr/>
      <dgm:t>
        <a:bodyPr/>
        <a:lstStyle/>
        <a:p>
          <a:endParaRPr lang="en-US"/>
        </a:p>
      </dgm:t>
    </dgm:pt>
    <dgm:pt modelId="{30389352-2DCF-4A9C-9EE7-4A9A6C25A635}" type="sibTrans" cxnId="{6BFE49EC-3995-4FD9-A780-96A56442360B}">
      <dgm:prSet/>
      <dgm:spPr/>
      <dgm:t>
        <a:bodyPr/>
        <a:lstStyle/>
        <a:p>
          <a:endParaRPr lang="en-US"/>
        </a:p>
      </dgm:t>
    </dgm:pt>
    <dgm:pt modelId="{017BD8F7-45D2-4EEC-983B-369698B0CA99}">
      <dgm:prSet phldrT="[Text]"/>
      <dgm:spPr/>
      <dgm:t>
        <a:bodyPr/>
        <a:lstStyle/>
        <a:p>
          <a:r>
            <a:rPr lang="en-US" dirty="0" smtClean="0"/>
            <a:t>Made all laws</a:t>
          </a:r>
          <a:endParaRPr lang="en-US" dirty="0"/>
        </a:p>
      </dgm:t>
    </dgm:pt>
    <dgm:pt modelId="{ECB64475-7560-4ECF-8548-604C2C100FD6}" type="parTrans" cxnId="{C2619700-7244-4B95-A973-61F779F08088}">
      <dgm:prSet/>
      <dgm:spPr/>
      <dgm:t>
        <a:bodyPr/>
        <a:lstStyle/>
        <a:p>
          <a:endParaRPr lang="en-US"/>
        </a:p>
      </dgm:t>
    </dgm:pt>
    <dgm:pt modelId="{8AB61882-28DC-44FB-A30E-1E1772200348}" type="sibTrans" cxnId="{C2619700-7244-4B95-A973-61F779F08088}">
      <dgm:prSet/>
      <dgm:spPr/>
      <dgm:t>
        <a:bodyPr/>
        <a:lstStyle/>
        <a:p>
          <a:endParaRPr lang="en-US"/>
        </a:p>
      </dgm:t>
    </dgm:pt>
    <dgm:pt modelId="{25E2F882-05E6-4528-8CA7-3C24A5BE872B}">
      <dgm:prSet phldrT="[Text]"/>
      <dgm:spPr/>
      <dgm:t>
        <a:bodyPr/>
        <a:lstStyle/>
        <a:p>
          <a:r>
            <a:rPr lang="en-US" dirty="0" smtClean="0"/>
            <a:t>Could imprison anyone at any time for any reason (blank warrants of arrest were called </a:t>
          </a:r>
          <a:r>
            <a:rPr lang="en-US" i="1" dirty="0" err="1" smtClean="0"/>
            <a:t>lettres</a:t>
          </a:r>
          <a:r>
            <a:rPr lang="en-US" i="1" dirty="0" smtClean="0"/>
            <a:t> de cachet</a:t>
          </a:r>
          <a:r>
            <a:rPr lang="en-US" i="0" dirty="0" smtClean="0"/>
            <a:t>)</a:t>
          </a:r>
          <a:endParaRPr lang="en-US" dirty="0"/>
        </a:p>
      </dgm:t>
    </dgm:pt>
    <dgm:pt modelId="{A033117E-D2A0-47E4-8EFE-6D9ADEAE7AD2}" type="parTrans" cxnId="{7D7EE8C0-7F7E-42C8-948F-915256E96451}">
      <dgm:prSet/>
      <dgm:spPr/>
      <dgm:t>
        <a:bodyPr/>
        <a:lstStyle/>
        <a:p>
          <a:endParaRPr lang="en-US"/>
        </a:p>
      </dgm:t>
    </dgm:pt>
    <dgm:pt modelId="{156175B4-5207-495E-90EF-0CDFF71D46D6}" type="sibTrans" cxnId="{7D7EE8C0-7F7E-42C8-948F-915256E96451}">
      <dgm:prSet/>
      <dgm:spPr/>
      <dgm:t>
        <a:bodyPr/>
        <a:lstStyle/>
        <a:p>
          <a:endParaRPr lang="en-US"/>
        </a:p>
      </dgm:t>
    </dgm:pt>
    <dgm:pt modelId="{39A65853-CEE1-4389-9854-A3058BCBEFE3}">
      <dgm:prSet phldrT="[Text]"/>
      <dgm:spPr/>
      <dgm:t>
        <a:bodyPr/>
        <a:lstStyle/>
        <a:p>
          <a:r>
            <a:rPr lang="en-US" dirty="0" smtClean="0"/>
            <a:t>Controlled justice by appointing judges</a:t>
          </a:r>
          <a:endParaRPr lang="en-US" dirty="0"/>
        </a:p>
      </dgm:t>
    </dgm:pt>
    <dgm:pt modelId="{CD0616B7-2D03-4F49-B460-9118031B3AE4}" type="parTrans" cxnId="{DBD3BB8F-094D-4B20-91B7-242D4991B80D}">
      <dgm:prSet/>
      <dgm:spPr/>
      <dgm:t>
        <a:bodyPr/>
        <a:lstStyle/>
        <a:p>
          <a:endParaRPr lang="en-US"/>
        </a:p>
      </dgm:t>
    </dgm:pt>
    <dgm:pt modelId="{B1C0B257-E4A0-455E-B792-9016A732A806}" type="sibTrans" cxnId="{DBD3BB8F-094D-4B20-91B7-242D4991B80D}">
      <dgm:prSet/>
      <dgm:spPr/>
      <dgm:t>
        <a:bodyPr/>
        <a:lstStyle/>
        <a:p>
          <a:endParaRPr lang="en-US"/>
        </a:p>
      </dgm:t>
    </dgm:pt>
    <dgm:pt modelId="{6BF80A12-E937-42DB-B5F4-60A9D9484517}">
      <dgm:prSet phldrT="[Text]"/>
      <dgm:spPr/>
      <dgm:t>
        <a:bodyPr/>
        <a:lstStyle/>
        <a:p>
          <a:r>
            <a:rPr lang="en-US" smtClean="0"/>
            <a:t>Controlled </a:t>
          </a:r>
          <a:r>
            <a:rPr lang="en-US" dirty="0" smtClean="0"/>
            <a:t>the military</a:t>
          </a:r>
          <a:endParaRPr lang="en-US" dirty="0"/>
        </a:p>
      </dgm:t>
    </dgm:pt>
    <dgm:pt modelId="{A6BD44AB-33FF-40DA-B71A-47A39E6505F7}" type="parTrans" cxnId="{CFA15DED-7563-4B48-A0C2-55F1CDA85D54}">
      <dgm:prSet/>
      <dgm:spPr/>
      <dgm:t>
        <a:bodyPr/>
        <a:lstStyle/>
        <a:p>
          <a:endParaRPr lang="en-US"/>
        </a:p>
      </dgm:t>
    </dgm:pt>
    <dgm:pt modelId="{8F620B35-3C52-43FF-B9CB-C722CB19B076}" type="sibTrans" cxnId="{CFA15DED-7563-4B48-A0C2-55F1CDA85D54}">
      <dgm:prSet/>
      <dgm:spPr/>
      <dgm:t>
        <a:bodyPr/>
        <a:lstStyle/>
        <a:p>
          <a:endParaRPr lang="en-US"/>
        </a:p>
      </dgm:t>
    </dgm:pt>
    <dgm:pt modelId="{E6CAA182-2599-4D83-B696-7B39C2DC5B71}">
      <dgm:prSet phldrT="[Text]"/>
      <dgm:spPr/>
      <dgm:t>
        <a:bodyPr/>
        <a:lstStyle/>
        <a:p>
          <a:r>
            <a:rPr lang="en-US" smtClean="0"/>
            <a:t>Levied </a:t>
          </a:r>
          <a:r>
            <a:rPr lang="en-US" dirty="0" smtClean="0"/>
            <a:t>all taxes and decided how to spend the money</a:t>
          </a:r>
          <a:endParaRPr lang="en-US" dirty="0"/>
        </a:p>
      </dgm:t>
    </dgm:pt>
    <dgm:pt modelId="{4473672D-7E6D-4A5B-B1AB-2622E32D8175}" type="parTrans" cxnId="{ACCF25A8-972D-41BC-AFE8-0A58C5FCDEBE}">
      <dgm:prSet/>
      <dgm:spPr/>
      <dgm:t>
        <a:bodyPr/>
        <a:lstStyle/>
        <a:p>
          <a:endParaRPr lang="en-US"/>
        </a:p>
      </dgm:t>
    </dgm:pt>
    <dgm:pt modelId="{D8931026-AF2B-4384-BB5D-E54B91DD5B45}" type="sibTrans" cxnId="{ACCF25A8-972D-41BC-AFE8-0A58C5FCDEBE}">
      <dgm:prSet/>
      <dgm:spPr/>
      <dgm:t>
        <a:bodyPr/>
        <a:lstStyle/>
        <a:p>
          <a:endParaRPr lang="en-US"/>
        </a:p>
      </dgm:t>
    </dgm:pt>
    <dgm:pt modelId="{F58121A4-64D3-4786-AB0F-30CB5D0DE268}">
      <dgm:prSet phldrT="[Text]"/>
      <dgm:spPr/>
      <dgm:t>
        <a:bodyPr/>
        <a:lstStyle/>
        <a:p>
          <a:r>
            <a:rPr lang="en-US" smtClean="0"/>
            <a:t>Appointed </a:t>
          </a:r>
          <a:r>
            <a:rPr lang="en-US" dirty="0" smtClean="0"/>
            <a:t>the people who would collect his taxes and carry out his laws</a:t>
          </a:r>
          <a:endParaRPr lang="en-US" dirty="0"/>
        </a:p>
      </dgm:t>
    </dgm:pt>
    <dgm:pt modelId="{62072D55-C488-4209-B74F-AB4587424C57}" type="parTrans" cxnId="{AAF230CB-7604-44F8-A61B-D591777BA73E}">
      <dgm:prSet/>
      <dgm:spPr/>
      <dgm:t>
        <a:bodyPr/>
        <a:lstStyle/>
        <a:p>
          <a:endParaRPr lang="en-US"/>
        </a:p>
      </dgm:t>
    </dgm:pt>
    <dgm:pt modelId="{16633943-7E2B-40D9-92F3-4E4F92F148CD}" type="sibTrans" cxnId="{AAF230CB-7604-44F8-A61B-D591777BA73E}">
      <dgm:prSet/>
      <dgm:spPr/>
      <dgm:t>
        <a:bodyPr/>
        <a:lstStyle/>
        <a:p>
          <a:endParaRPr lang="en-US"/>
        </a:p>
      </dgm:t>
    </dgm:pt>
    <dgm:pt modelId="{353234D4-2E7E-462B-A853-F8ED7A7DAB56}" type="pres">
      <dgm:prSet presAssocID="{93E94BB9-A5F3-4416-9BBB-6E78CAA2AAB6}" presName="diagram" presStyleCnt="0">
        <dgm:presLayoutVars>
          <dgm:dir/>
          <dgm:resizeHandles val="exact"/>
        </dgm:presLayoutVars>
      </dgm:prSet>
      <dgm:spPr/>
      <dgm:t>
        <a:bodyPr/>
        <a:lstStyle/>
        <a:p>
          <a:endParaRPr lang="en-US"/>
        </a:p>
      </dgm:t>
    </dgm:pt>
    <dgm:pt modelId="{0E3CA642-F072-4BA1-8F41-B0A6DD31E2BA}" type="pres">
      <dgm:prSet presAssocID="{6E40AFA7-7BF7-4CD0-96B6-1DB8A45BF6E4}" presName="node" presStyleLbl="node1" presStyleIdx="0" presStyleCnt="8">
        <dgm:presLayoutVars>
          <dgm:bulletEnabled val="1"/>
        </dgm:presLayoutVars>
      </dgm:prSet>
      <dgm:spPr/>
      <dgm:t>
        <a:bodyPr/>
        <a:lstStyle/>
        <a:p>
          <a:endParaRPr lang="en-US"/>
        </a:p>
      </dgm:t>
    </dgm:pt>
    <dgm:pt modelId="{2FAB57C8-5476-441A-8E84-1F1924778DA5}" type="pres">
      <dgm:prSet presAssocID="{CA64FAA7-2746-473B-A150-A2481CB80033}" presName="sibTrans" presStyleCnt="0"/>
      <dgm:spPr/>
    </dgm:pt>
    <dgm:pt modelId="{FE8320BD-6D4A-49FD-B346-8CA922F96813}" type="pres">
      <dgm:prSet presAssocID="{F58121A4-64D3-4786-AB0F-30CB5D0DE268}" presName="node" presStyleLbl="node1" presStyleIdx="1" presStyleCnt="8">
        <dgm:presLayoutVars>
          <dgm:bulletEnabled val="1"/>
        </dgm:presLayoutVars>
      </dgm:prSet>
      <dgm:spPr/>
      <dgm:t>
        <a:bodyPr/>
        <a:lstStyle/>
        <a:p>
          <a:endParaRPr lang="en-US"/>
        </a:p>
      </dgm:t>
    </dgm:pt>
    <dgm:pt modelId="{CA56909D-9D61-40F5-9FDF-E75FDF86FA27}" type="pres">
      <dgm:prSet presAssocID="{16633943-7E2B-40D9-92F3-4E4F92F148CD}" presName="sibTrans" presStyleCnt="0"/>
      <dgm:spPr/>
    </dgm:pt>
    <dgm:pt modelId="{4A1C1F52-8073-426D-B28B-C1300124E49E}" type="pres">
      <dgm:prSet presAssocID="{39A65853-CEE1-4389-9854-A3058BCBEFE3}" presName="node" presStyleLbl="node1" presStyleIdx="2" presStyleCnt="8">
        <dgm:presLayoutVars>
          <dgm:bulletEnabled val="1"/>
        </dgm:presLayoutVars>
      </dgm:prSet>
      <dgm:spPr/>
      <dgm:t>
        <a:bodyPr/>
        <a:lstStyle/>
        <a:p>
          <a:endParaRPr lang="en-US"/>
        </a:p>
      </dgm:t>
    </dgm:pt>
    <dgm:pt modelId="{F2FD2FC9-17F3-43BA-838C-2C864EAA16C2}" type="pres">
      <dgm:prSet presAssocID="{B1C0B257-E4A0-455E-B792-9016A732A806}" presName="sibTrans" presStyleCnt="0"/>
      <dgm:spPr/>
    </dgm:pt>
    <dgm:pt modelId="{E3A1930D-592E-4B86-A798-547F41A3B00C}" type="pres">
      <dgm:prSet presAssocID="{6BF80A12-E937-42DB-B5F4-60A9D9484517}" presName="node" presStyleLbl="node1" presStyleIdx="3" presStyleCnt="8">
        <dgm:presLayoutVars>
          <dgm:bulletEnabled val="1"/>
        </dgm:presLayoutVars>
      </dgm:prSet>
      <dgm:spPr/>
      <dgm:t>
        <a:bodyPr/>
        <a:lstStyle/>
        <a:p>
          <a:endParaRPr lang="en-US"/>
        </a:p>
      </dgm:t>
    </dgm:pt>
    <dgm:pt modelId="{3DC98980-83BA-4DFE-95C2-75B51E0F1279}" type="pres">
      <dgm:prSet presAssocID="{8F620B35-3C52-43FF-B9CB-C722CB19B076}" presName="sibTrans" presStyleCnt="0"/>
      <dgm:spPr/>
    </dgm:pt>
    <dgm:pt modelId="{DC441B11-332E-48FF-A900-F68E76D5F470}" type="pres">
      <dgm:prSet presAssocID="{25E2F882-05E6-4528-8CA7-3C24A5BE872B}" presName="node" presStyleLbl="node1" presStyleIdx="4" presStyleCnt="8">
        <dgm:presLayoutVars>
          <dgm:bulletEnabled val="1"/>
        </dgm:presLayoutVars>
      </dgm:prSet>
      <dgm:spPr/>
      <dgm:t>
        <a:bodyPr/>
        <a:lstStyle/>
        <a:p>
          <a:endParaRPr lang="en-US"/>
        </a:p>
      </dgm:t>
    </dgm:pt>
    <dgm:pt modelId="{64A20B83-860B-4D2F-83CA-8AAE066DC1CA}" type="pres">
      <dgm:prSet presAssocID="{156175B4-5207-495E-90EF-0CDFF71D46D6}" presName="sibTrans" presStyleCnt="0"/>
      <dgm:spPr/>
    </dgm:pt>
    <dgm:pt modelId="{D9C8F4C1-F2D8-42E2-AB3B-5C2AE466E5B6}" type="pres">
      <dgm:prSet presAssocID="{E6CAA182-2599-4D83-B696-7B39C2DC5B71}" presName="node" presStyleLbl="node1" presStyleIdx="5" presStyleCnt="8">
        <dgm:presLayoutVars>
          <dgm:bulletEnabled val="1"/>
        </dgm:presLayoutVars>
      </dgm:prSet>
      <dgm:spPr/>
      <dgm:t>
        <a:bodyPr/>
        <a:lstStyle/>
        <a:p>
          <a:endParaRPr lang="en-US"/>
        </a:p>
      </dgm:t>
    </dgm:pt>
    <dgm:pt modelId="{DB34CBA7-475D-4B4B-82F3-FB3579106B1D}" type="pres">
      <dgm:prSet presAssocID="{D8931026-AF2B-4384-BB5D-E54B91DD5B45}" presName="sibTrans" presStyleCnt="0"/>
      <dgm:spPr/>
    </dgm:pt>
    <dgm:pt modelId="{CB889336-3E4C-401B-8087-250FB0E6B82E}" type="pres">
      <dgm:prSet presAssocID="{017BD8F7-45D2-4EEC-983B-369698B0CA99}" presName="node" presStyleLbl="node1" presStyleIdx="6" presStyleCnt="8">
        <dgm:presLayoutVars>
          <dgm:bulletEnabled val="1"/>
        </dgm:presLayoutVars>
      </dgm:prSet>
      <dgm:spPr/>
      <dgm:t>
        <a:bodyPr/>
        <a:lstStyle/>
        <a:p>
          <a:endParaRPr lang="en-US"/>
        </a:p>
      </dgm:t>
    </dgm:pt>
    <dgm:pt modelId="{6E6E6727-E8FF-4276-86F9-8A7D477C411E}" type="pres">
      <dgm:prSet presAssocID="{8AB61882-28DC-44FB-A30E-1E1772200348}" presName="sibTrans" presStyleCnt="0"/>
      <dgm:spPr/>
    </dgm:pt>
    <dgm:pt modelId="{D0D03E09-EB7B-4407-B0AA-7EF51863EDEC}" type="pres">
      <dgm:prSet presAssocID="{FAE3D783-1774-4A3D-B99D-B5C13036ABC3}" presName="node" presStyleLbl="node1" presStyleIdx="7" presStyleCnt="8">
        <dgm:presLayoutVars>
          <dgm:bulletEnabled val="1"/>
        </dgm:presLayoutVars>
      </dgm:prSet>
      <dgm:spPr/>
      <dgm:t>
        <a:bodyPr/>
        <a:lstStyle/>
        <a:p>
          <a:endParaRPr lang="en-US"/>
        </a:p>
      </dgm:t>
    </dgm:pt>
  </dgm:ptLst>
  <dgm:cxnLst>
    <dgm:cxn modelId="{A2BBE2B8-9E1E-4122-89D7-64B830755CD0}" type="presOf" srcId="{FAE3D783-1774-4A3D-B99D-B5C13036ABC3}" destId="{D0D03E09-EB7B-4407-B0AA-7EF51863EDEC}" srcOrd="0" destOrd="0" presId="urn:microsoft.com/office/officeart/2005/8/layout/default#1"/>
    <dgm:cxn modelId="{5809D81D-5738-460D-A8A8-0CE89FA3E904}" type="presOf" srcId="{6BF80A12-E937-42DB-B5F4-60A9D9484517}" destId="{E3A1930D-592E-4B86-A798-547F41A3B00C}" srcOrd="0" destOrd="0" presId="urn:microsoft.com/office/officeart/2005/8/layout/default#1"/>
    <dgm:cxn modelId="{2F43AA16-219D-4E24-BD13-39EDFFD93B21}" type="presOf" srcId="{017BD8F7-45D2-4EEC-983B-369698B0CA99}" destId="{CB889336-3E4C-401B-8087-250FB0E6B82E}" srcOrd="0" destOrd="0" presId="urn:microsoft.com/office/officeart/2005/8/layout/default#1"/>
    <dgm:cxn modelId="{7D7EE8C0-7F7E-42C8-948F-915256E96451}" srcId="{93E94BB9-A5F3-4416-9BBB-6E78CAA2AAB6}" destId="{25E2F882-05E6-4528-8CA7-3C24A5BE872B}" srcOrd="4" destOrd="0" parTransId="{A033117E-D2A0-47E4-8EFE-6D9ADEAE7AD2}" sibTransId="{156175B4-5207-495E-90EF-0CDFF71D46D6}"/>
    <dgm:cxn modelId="{F46EF0EE-EED4-4992-8589-686616A5E7AF}" srcId="{93E94BB9-A5F3-4416-9BBB-6E78CAA2AAB6}" destId="{6E40AFA7-7BF7-4CD0-96B6-1DB8A45BF6E4}" srcOrd="0" destOrd="0" parTransId="{D7C7399E-0AD3-4372-A1C1-F44D173DAC50}" sibTransId="{CA64FAA7-2746-473B-A150-A2481CB80033}"/>
    <dgm:cxn modelId="{4351BA53-DB4B-4B45-B9A1-491E3EA346E5}" type="presOf" srcId="{39A65853-CEE1-4389-9854-A3058BCBEFE3}" destId="{4A1C1F52-8073-426D-B28B-C1300124E49E}" srcOrd="0" destOrd="0" presId="urn:microsoft.com/office/officeart/2005/8/layout/default#1"/>
    <dgm:cxn modelId="{AAF230CB-7604-44F8-A61B-D591777BA73E}" srcId="{93E94BB9-A5F3-4416-9BBB-6E78CAA2AAB6}" destId="{F58121A4-64D3-4786-AB0F-30CB5D0DE268}" srcOrd="1" destOrd="0" parTransId="{62072D55-C488-4209-B74F-AB4587424C57}" sibTransId="{16633943-7E2B-40D9-92F3-4E4F92F148CD}"/>
    <dgm:cxn modelId="{B78DAB38-F076-4B1F-8904-8435DEE2F10C}" type="presOf" srcId="{6E40AFA7-7BF7-4CD0-96B6-1DB8A45BF6E4}" destId="{0E3CA642-F072-4BA1-8F41-B0A6DD31E2BA}" srcOrd="0" destOrd="0" presId="urn:microsoft.com/office/officeart/2005/8/layout/default#1"/>
    <dgm:cxn modelId="{ACCF25A8-972D-41BC-AFE8-0A58C5FCDEBE}" srcId="{93E94BB9-A5F3-4416-9BBB-6E78CAA2AAB6}" destId="{E6CAA182-2599-4D83-B696-7B39C2DC5B71}" srcOrd="5" destOrd="0" parTransId="{4473672D-7E6D-4A5B-B1AB-2622E32D8175}" sibTransId="{D8931026-AF2B-4384-BB5D-E54B91DD5B45}"/>
    <dgm:cxn modelId="{2F63B99D-1EFD-481B-BEF9-8FE00900EC91}" type="presOf" srcId="{93E94BB9-A5F3-4416-9BBB-6E78CAA2AAB6}" destId="{353234D4-2E7E-462B-A853-F8ED7A7DAB56}" srcOrd="0" destOrd="0" presId="urn:microsoft.com/office/officeart/2005/8/layout/default#1"/>
    <dgm:cxn modelId="{DBD3BB8F-094D-4B20-91B7-242D4991B80D}" srcId="{93E94BB9-A5F3-4416-9BBB-6E78CAA2AAB6}" destId="{39A65853-CEE1-4389-9854-A3058BCBEFE3}" srcOrd="2" destOrd="0" parTransId="{CD0616B7-2D03-4F49-B460-9118031B3AE4}" sibTransId="{B1C0B257-E4A0-455E-B792-9016A732A806}"/>
    <dgm:cxn modelId="{CFA15DED-7563-4B48-A0C2-55F1CDA85D54}" srcId="{93E94BB9-A5F3-4416-9BBB-6E78CAA2AAB6}" destId="{6BF80A12-E937-42DB-B5F4-60A9D9484517}" srcOrd="3" destOrd="0" parTransId="{A6BD44AB-33FF-40DA-B71A-47A39E6505F7}" sibTransId="{8F620B35-3C52-43FF-B9CB-C722CB19B076}"/>
    <dgm:cxn modelId="{6BFE49EC-3995-4FD9-A780-96A56442360B}" srcId="{93E94BB9-A5F3-4416-9BBB-6E78CAA2AAB6}" destId="{FAE3D783-1774-4A3D-B99D-B5C13036ABC3}" srcOrd="7" destOrd="0" parTransId="{46B5CBA7-77A6-4E8E-B17D-614CD020CA6B}" sibTransId="{30389352-2DCF-4A9C-9EE7-4A9A6C25A635}"/>
    <dgm:cxn modelId="{AC135B0D-CEAB-40EC-BDF8-81DBA656FD1D}" type="presOf" srcId="{25E2F882-05E6-4528-8CA7-3C24A5BE872B}" destId="{DC441B11-332E-48FF-A900-F68E76D5F470}" srcOrd="0" destOrd="0" presId="urn:microsoft.com/office/officeart/2005/8/layout/default#1"/>
    <dgm:cxn modelId="{3A767280-C8DD-4FF7-9802-CB24F002E904}" type="presOf" srcId="{F58121A4-64D3-4786-AB0F-30CB5D0DE268}" destId="{FE8320BD-6D4A-49FD-B346-8CA922F96813}" srcOrd="0" destOrd="0" presId="urn:microsoft.com/office/officeart/2005/8/layout/default#1"/>
    <dgm:cxn modelId="{C2619700-7244-4B95-A973-61F779F08088}" srcId="{93E94BB9-A5F3-4416-9BBB-6E78CAA2AAB6}" destId="{017BD8F7-45D2-4EEC-983B-369698B0CA99}" srcOrd="6" destOrd="0" parTransId="{ECB64475-7560-4ECF-8548-604C2C100FD6}" sibTransId="{8AB61882-28DC-44FB-A30E-1E1772200348}"/>
    <dgm:cxn modelId="{EAA0FA34-739F-4F6A-8A2D-0208BEE261F0}" type="presOf" srcId="{E6CAA182-2599-4D83-B696-7B39C2DC5B71}" destId="{D9C8F4C1-F2D8-42E2-AB3B-5C2AE466E5B6}" srcOrd="0" destOrd="0" presId="urn:microsoft.com/office/officeart/2005/8/layout/default#1"/>
    <dgm:cxn modelId="{899A5A58-6919-4B1B-BECC-B19F6F79CCD3}" type="presParOf" srcId="{353234D4-2E7E-462B-A853-F8ED7A7DAB56}" destId="{0E3CA642-F072-4BA1-8F41-B0A6DD31E2BA}" srcOrd="0" destOrd="0" presId="urn:microsoft.com/office/officeart/2005/8/layout/default#1"/>
    <dgm:cxn modelId="{C6D1045C-614B-49F9-873F-82404B2C4F30}" type="presParOf" srcId="{353234D4-2E7E-462B-A853-F8ED7A7DAB56}" destId="{2FAB57C8-5476-441A-8E84-1F1924778DA5}" srcOrd="1" destOrd="0" presId="urn:microsoft.com/office/officeart/2005/8/layout/default#1"/>
    <dgm:cxn modelId="{8B9CAC37-70FF-4BC7-8A8A-8B38068512F4}" type="presParOf" srcId="{353234D4-2E7E-462B-A853-F8ED7A7DAB56}" destId="{FE8320BD-6D4A-49FD-B346-8CA922F96813}" srcOrd="2" destOrd="0" presId="urn:microsoft.com/office/officeart/2005/8/layout/default#1"/>
    <dgm:cxn modelId="{E411DA6F-331F-4F5A-8486-3D6BD9D96CF7}" type="presParOf" srcId="{353234D4-2E7E-462B-A853-F8ED7A7DAB56}" destId="{CA56909D-9D61-40F5-9FDF-E75FDF86FA27}" srcOrd="3" destOrd="0" presId="urn:microsoft.com/office/officeart/2005/8/layout/default#1"/>
    <dgm:cxn modelId="{96C17589-07B8-4A78-96A3-A0A02C1E68D1}" type="presParOf" srcId="{353234D4-2E7E-462B-A853-F8ED7A7DAB56}" destId="{4A1C1F52-8073-426D-B28B-C1300124E49E}" srcOrd="4" destOrd="0" presId="urn:microsoft.com/office/officeart/2005/8/layout/default#1"/>
    <dgm:cxn modelId="{F0D47DDB-48E2-4506-8CB1-103239717F4A}" type="presParOf" srcId="{353234D4-2E7E-462B-A853-F8ED7A7DAB56}" destId="{F2FD2FC9-17F3-43BA-838C-2C864EAA16C2}" srcOrd="5" destOrd="0" presId="urn:microsoft.com/office/officeart/2005/8/layout/default#1"/>
    <dgm:cxn modelId="{F52FB0E2-FF67-4C35-AA56-3FECB7C8272C}" type="presParOf" srcId="{353234D4-2E7E-462B-A853-F8ED7A7DAB56}" destId="{E3A1930D-592E-4B86-A798-547F41A3B00C}" srcOrd="6" destOrd="0" presId="urn:microsoft.com/office/officeart/2005/8/layout/default#1"/>
    <dgm:cxn modelId="{045C9956-CEDC-4313-9873-9141AE0523AB}" type="presParOf" srcId="{353234D4-2E7E-462B-A853-F8ED7A7DAB56}" destId="{3DC98980-83BA-4DFE-95C2-75B51E0F1279}" srcOrd="7" destOrd="0" presId="urn:microsoft.com/office/officeart/2005/8/layout/default#1"/>
    <dgm:cxn modelId="{B115699A-E7A4-421E-BD03-9FDB21670563}" type="presParOf" srcId="{353234D4-2E7E-462B-A853-F8ED7A7DAB56}" destId="{DC441B11-332E-48FF-A900-F68E76D5F470}" srcOrd="8" destOrd="0" presId="urn:microsoft.com/office/officeart/2005/8/layout/default#1"/>
    <dgm:cxn modelId="{F86D453E-5594-4EB2-8B3F-D29C394328D9}" type="presParOf" srcId="{353234D4-2E7E-462B-A853-F8ED7A7DAB56}" destId="{64A20B83-860B-4D2F-83CA-8AAE066DC1CA}" srcOrd="9" destOrd="0" presId="urn:microsoft.com/office/officeart/2005/8/layout/default#1"/>
    <dgm:cxn modelId="{CE04016B-A36C-4389-A67B-8FB472627989}" type="presParOf" srcId="{353234D4-2E7E-462B-A853-F8ED7A7DAB56}" destId="{D9C8F4C1-F2D8-42E2-AB3B-5C2AE466E5B6}" srcOrd="10" destOrd="0" presId="urn:microsoft.com/office/officeart/2005/8/layout/default#1"/>
    <dgm:cxn modelId="{3C336F8C-0932-4CA4-86FF-BD8544ECF5F8}" type="presParOf" srcId="{353234D4-2E7E-462B-A853-F8ED7A7DAB56}" destId="{DB34CBA7-475D-4B4B-82F3-FB3579106B1D}" srcOrd="11" destOrd="0" presId="urn:microsoft.com/office/officeart/2005/8/layout/default#1"/>
    <dgm:cxn modelId="{B4047836-F580-47F7-9630-36C26E92DB4F}" type="presParOf" srcId="{353234D4-2E7E-462B-A853-F8ED7A7DAB56}" destId="{CB889336-3E4C-401B-8087-250FB0E6B82E}" srcOrd="12" destOrd="0" presId="urn:microsoft.com/office/officeart/2005/8/layout/default#1"/>
    <dgm:cxn modelId="{8B4ACD0E-EB30-410D-A56F-02508C8217A4}" type="presParOf" srcId="{353234D4-2E7E-462B-A853-F8ED7A7DAB56}" destId="{6E6E6727-E8FF-4276-86F9-8A7D477C411E}" srcOrd="13" destOrd="0" presId="urn:microsoft.com/office/officeart/2005/8/layout/default#1"/>
    <dgm:cxn modelId="{2DA77EE7-F395-4FF8-B23E-7C99C78F44F9}" type="presParOf" srcId="{353234D4-2E7E-462B-A853-F8ED7A7DAB56}" destId="{D0D03E09-EB7B-4407-B0AA-7EF51863EDEC}" srcOrd="14"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404B2E0-BFA6-4C99-A873-DACBAA008224}" type="doc">
      <dgm:prSet loTypeId="urn:microsoft.com/office/officeart/2005/8/layout/default#4" loCatId="list" qsTypeId="urn:microsoft.com/office/officeart/2005/8/quickstyle/simple1" qsCatId="simple" csTypeId="urn:microsoft.com/office/officeart/2005/8/colors/accent1_2" csCatId="accent1" phldr="1"/>
      <dgm:spPr/>
      <dgm:t>
        <a:bodyPr/>
        <a:lstStyle/>
        <a:p>
          <a:endParaRPr lang="en-US"/>
        </a:p>
      </dgm:t>
    </dgm:pt>
    <dgm:pt modelId="{A69048FD-508F-4934-BB5E-A25CCA2DB1B6}">
      <dgm:prSet phldrT="[Text]"/>
      <dgm:spPr/>
      <dgm:t>
        <a:bodyPr/>
        <a:lstStyle/>
        <a:p>
          <a:r>
            <a:rPr lang="en-US" dirty="0" smtClean="0"/>
            <a:t>Freedom of religion</a:t>
          </a:r>
          <a:endParaRPr lang="en-US" dirty="0"/>
        </a:p>
      </dgm:t>
    </dgm:pt>
    <dgm:pt modelId="{63D13DD1-96AF-426B-8CA0-16288F5F0AEB}" type="parTrans" cxnId="{8679048F-262F-4C85-B233-CC6D1B0FA234}">
      <dgm:prSet/>
      <dgm:spPr/>
      <dgm:t>
        <a:bodyPr/>
        <a:lstStyle/>
        <a:p>
          <a:endParaRPr lang="en-US"/>
        </a:p>
      </dgm:t>
    </dgm:pt>
    <dgm:pt modelId="{6442EB5C-969A-479E-BEC6-FD5F24FE8556}" type="sibTrans" cxnId="{8679048F-262F-4C85-B233-CC6D1B0FA234}">
      <dgm:prSet/>
      <dgm:spPr/>
      <dgm:t>
        <a:bodyPr/>
        <a:lstStyle/>
        <a:p>
          <a:endParaRPr lang="en-US"/>
        </a:p>
      </dgm:t>
    </dgm:pt>
    <dgm:pt modelId="{BFED3D64-B884-410B-92C4-3BFF754E0F15}">
      <dgm:prSet phldrT="[Text]"/>
      <dgm:spPr/>
      <dgm:t>
        <a:bodyPr/>
        <a:lstStyle/>
        <a:p>
          <a:r>
            <a:rPr lang="en-US" dirty="0" smtClean="0"/>
            <a:t>Right of the people to create laws</a:t>
          </a:r>
          <a:endParaRPr lang="en-US" dirty="0"/>
        </a:p>
      </dgm:t>
    </dgm:pt>
    <dgm:pt modelId="{8453B6B3-650D-48DB-A9A5-A101EBF7B049}" type="parTrans" cxnId="{EAF02E1C-BC7F-4A81-9AA2-D4D68665662B}">
      <dgm:prSet/>
      <dgm:spPr/>
      <dgm:t>
        <a:bodyPr/>
        <a:lstStyle/>
        <a:p>
          <a:endParaRPr lang="en-US"/>
        </a:p>
      </dgm:t>
    </dgm:pt>
    <dgm:pt modelId="{A7F8BB13-1F3B-4E25-9539-643B032022A8}" type="sibTrans" cxnId="{EAF02E1C-BC7F-4A81-9AA2-D4D68665662B}">
      <dgm:prSet/>
      <dgm:spPr/>
      <dgm:t>
        <a:bodyPr/>
        <a:lstStyle/>
        <a:p>
          <a:endParaRPr lang="en-US"/>
        </a:p>
      </dgm:t>
    </dgm:pt>
    <dgm:pt modelId="{BBC2B480-2544-4FF1-9153-D31EE40E901C}">
      <dgm:prSet phldrT="[Text]"/>
      <dgm:spPr/>
      <dgm:t>
        <a:bodyPr/>
        <a:lstStyle/>
        <a:p>
          <a:r>
            <a:rPr lang="en-US" dirty="0" smtClean="0"/>
            <a:t>Right to a fair trial</a:t>
          </a:r>
          <a:endParaRPr lang="en-US" dirty="0"/>
        </a:p>
      </dgm:t>
    </dgm:pt>
    <dgm:pt modelId="{465B7C4D-EFFD-44A9-8DC6-B376E0BF74B8}" type="parTrans" cxnId="{2B9826E9-F858-412E-84B5-8EAE1197CBC4}">
      <dgm:prSet/>
      <dgm:spPr/>
      <dgm:t>
        <a:bodyPr/>
        <a:lstStyle/>
        <a:p>
          <a:endParaRPr lang="en-US"/>
        </a:p>
      </dgm:t>
    </dgm:pt>
    <dgm:pt modelId="{20172ABB-05F8-4515-8959-DE740FCFF619}" type="sibTrans" cxnId="{2B9826E9-F858-412E-84B5-8EAE1197CBC4}">
      <dgm:prSet/>
      <dgm:spPr/>
      <dgm:t>
        <a:bodyPr/>
        <a:lstStyle/>
        <a:p>
          <a:endParaRPr lang="en-US"/>
        </a:p>
      </dgm:t>
    </dgm:pt>
    <dgm:pt modelId="{4DDA0F72-55EB-4513-8BAA-9A677F315AD9}">
      <dgm:prSet phldrT="[Text]"/>
      <dgm:spPr/>
      <dgm:t>
        <a:bodyPr/>
        <a:lstStyle/>
        <a:p>
          <a:r>
            <a:rPr lang="en-US" dirty="0" smtClean="0"/>
            <a:t>“Liberty, equality, fraternity!”</a:t>
          </a:r>
          <a:endParaRPr lang="en-US" dirty="0"/>
        </a:p>
      </dgm:t>
    </dgm:pt>
    <dgm:pt modelId="{681695D7-1765-41D9-B503-0E559C2FA1EB}" type="parTrans" cxnId="{C7E8FEF5-8A73-4CD4-B09B-D9707B604BAA}">
      <dgm:prSet/>
      <dgm:spPr/>
      <dgm:t>
        <a:bodyPr/>
        <a:lstStyle/>
        <a:p>
          <a:endParaRPr lang="en-US"/>
        </a:p>
      </dgm:t>
    </dgm:pt>
    <dgm:pt modelId="{C7924231-AA9B-4D60-9CBA-D3F2A527E5BC}" type="sibTrans" cxnId="{C7E8FEF5-8A73-4CD4-B09B-D9707B604BAA}">
      <dgm:prSet/>
      <dgm:spPr/>
      <dgm:t>
        <a:bodyPr/>
        <a:lstStyle/>
        <a:p>
          <a:endParaRPr lang="en-US"/>
        </a:p>
      </dgm:t>
    </dgm:pt>
    <dgm:pt modelId="{ED17181F-8E72-4E34-94BB-A79D2641359C}">
      <dgm:prSet phldrT="[Text]"/>
      <dgm:spPr/>
      <dgm:t>
        <a:bodyPr/>
        <a:lstStyle/>
        <a:p>
          <a:r>
            <a:rPr lang="en-US" dirty="0" smtClean="0"/>
            <a:t>Freedom of the press</a:t>
          </a:r>
          <a:endParaRPr lang="en-US" dirty="0"/>
        </a:p>
      </dgm:t>
    </dgm:pt>
    <dgm:pt modelId="{7655831F-D123-4772-806C-EF6A1721981F}" type="parTrans" cxnId="{72425FAB-93BD-46A9-936E-7F38F90CF669}">
      <dgm:prSet/>
      <dgm:spPr/>
      <dgm:t>
        <a:bodyPr/>
        <a:lstStyle/>
        <a:p>
          <a:endParaRPr lang="en-US"/>
        </a:p>
      </dgm:t>
    </dgm:pt>
    <dgm:pt modelId="{F32EC5E1-2C08-4D28-9886-9E1DE15EFD72}" type="sibTrans" cxnId="{72425FAB-93BD-46A9-936E-7F38F90CF669}">
      <dgm:prSet/>
      <dgm:spPr/>
      <dgm:t>
        <a:bodyPr/>
        <a:lstStyle/>
        <a:p>
          <a:endParaRPr lang="en-US"/>
        </a:p>
      </dgm:t>
    </dgm:pt>
    <dgm:pt modelId="{9FABEBA4-C223-4A5B-99C3-2CF12DBAEBBE}">
      <dgm:prSet phldrT="[Text]"/>
      <dgm:spPr/>
      <dgm:t>
        <a:bodyPr/>
        <a:lstStyle/>
        <a:p>
          <a:r>
            <a:rPr lang="en-US" dirty="0" smtClean="0"/>
            <a:t>Guaranteed property rights</a:t>
          </a:r>
          <a:endParaRPr lang="en-US" dirty="0"/>
        </a:p>
      </dgm:t>
    </dgm:pt>
    <dgm:pt modelId="{1D3EEE62-51B6-4EB7-AFF8-040E1EAC24F5}" type="parTrans" cxnId="{BD888216-0AF5-40CF-8BCB-2539BD26EDC8}">
      <dgm:prSet/>
      <dgm:spPr/>
      <dgm:t>
        <a:bodyPr/>
        <a:lstStyle/>
        <a:p>
          <a:endParaRPr lang="en-US"/>
        </a:p>
      </dgm:t>
    </dgm:pt>
    <dgm:pt modelId="{627751FD-39B4-4D83-A67F-B977B0B35E16}" type="sibTrans" cxnId="{BD888216-0AF5-40CF-8BCB-2539BD26EDC8}">
      <dgm:prSet/>
      <dgm:spPr/>
      <dgm:t>
        <a:bodyPr/>
        <a:lstStyle/>
        <a:p>
          <a:endParaRPr lang="en-US"/>
        </a:p>
      </dgm:t>
    </dgm:pt>
    <dgm:pt modelId="{91D8ABAE-9C63-4B8B-A391-207D1929C65D}">
      <dgm:prSet phldrT="[Text]"/>
      <dgm:spPr/>
      <dgm:t>
        <a:bodyPr/>
        <a:lstStyle/>
        <a:p>
          <a:r>
            <a:rPr lang="en-US" smtClean="0"/>
            <a:t>Freedom </a:t>
          </a:r>
          <a:r>
            <a:rPr lang="en-US" dirty="0" smtClean="0"/>
            <a:t>of speech</a:t>
          </a:r>
          <a:endParaRPr lang="en-US" dirty="0"/>
        </a:p>
      </dgm:t>
    </dgm:pt>
    <dgm:pt modelId="{5C034476-4BE8-4C9F-B5A9-6C0B4CB10140}" type="parTrans" cxnId="{C9C01010-7BEA-410A-AA1D-C17A42F2D8AB}">
      <dgm:prSet/>
      <dgm:spPr/>
      <dgm:t>
        <a:bodyPr/>
        <a:lstStyle/>
        <a:p>
          <a:endParaRPr lang="en-US"/>
        </a:p>
      </dgm:t>
    </dgm:pt>
    <dgm:pt modelId="{EEDEDFA5-DC2A-42C2-96B7-77D00C869533}" type="sibTrans" cxnId="{C9C01010-7BEA-410A-AA1D-C17A42F2D8AB}">
      <dgm:prSet/>
      <dgm:spPr/>
      <dgm:t>
        <a:bodyPr/>
        <a:lstStyle/>
        <a:p>
          <a:endParaRPr lang="en-US"/>
        </a:p>
      </dgm:t>
    </dgm:pt>
    <dgm:pt modelId="{30392527-0E11-4909-88F3-9E85FE7B1C5E}" type="pres">
      <dgm:prSet presAssocID="{8404B2E0-BFA6-4C99-A873-DACBAA008224}" presName="diagram" presStyleCnt="0">
        <dgm:presLayoutVars>
          <dgm:dir/>
          <dgm:resizeHandles val="exact"/>
        </dgm:presLayoutVars>
      </dgm:prSet>
      <dgm:spPr/>
      <dgm:t>
        <a:bodyPr/>
        <a:lstStyle/>
        <a:p>
          <a:endParaRPr lang="en-US"/>
        </a:p>
      </dgm:t>
    </dgm:pt>
    <dgm:pt modelId="{F39534C4-4A10-4730-85BD-08257F5A7FF1}" type="pres">
      <dgm:prSet presAssocID="{A69048FD-508F-4934-BB5E-A25CCA2DB1B6}" presName="node" presStyleLbl="node1" presStyleIdx="0" presStyleCnt="7">
        <dgm:presLayoutVars>
          <dgm:bulletEnabled val="1"/>
        </dgm:presLayoutVars>
      </dgm:prSet>
      <dgm:spPr/>
      <dgm:t>
        <a:bodyPr/>
        <a:lstStyle/>
        <a:p>
          <a:endParaRPr lang="en-US"/>
        </a:p>
      </dgm:t>
    </dgm:pt>
    <dgm:pt modelId="{0821BCBA-C11E-409C-8B4C-B4D488958646}" type="pres">
      <dgm:prSet presAssocID="{6442EB5C-969A-479E-BEC6-FD5F24FE8556}" presName="sibTrans" presStyleCnt="0"/>
      <dgm:spPr/>
    </dgm:pt>
    <dgm:pt modelId="{329CFC5F-298D-4F42-B7ED-61B8D349DFBA}" type="pres">
      <dgm:prSet presAssocID="{91D8ABAE-9C63-4B8B-A391-207D1929C65D}" presName="node" presStyleLbl="node1" presStyleIdx="1" presStyleCnt="7">
        <dgm:presLayoutVars>
          <dgm:bulletEnabled val="1"/>
        </dgm:presLayoutVars>
      </dgm:prSet>
      <dgm:spPr/>
      <dgm:t>
        <a:bodyPr/>
        <a:lstStyle/>
        <a:p>
          <a:endParaRPr lang="en-US"/>
        </a:p>
      </dgm:t>
    </dgm:pt>
    <dgm:pt modelId="{0CC8EDE6-E1CC-442F-ACE2-1652B03227AB}" type="pres">
      <dgm:prSet presAssocID="{EEDEDFA5-DC2A-42C2-96B7-77D00C869533}" presName="sibTrans" presStyleCnt="0"/>
      <dgm:spPr/>
    </dgm:pt>
    <dgm:pt modelId="{C3190F84-3644-4B2D-A311-2345982B873E}" type="pres">
      <dgm:prSet presAssocID="{ED17181F-8E72-4E34-94BB-A79D2641359C}" presName="node" presStyleLbl="node1" presStyleIdx="2" presStyleCnt="7">
        <dgm:presLayoutVars>
          <dgm:bulletEnabled val="1"/>
        </dgm:presLayoutVars>
      </dgm:prSet>
      <dgm:spPr/>
      <dgm:t>
        <a:bodyPr/>
        <a:lstStyle/>
        <a:p>
          <a:endParaRPr lang="en-US"/>
        </a:p>
      </dgm:t>
    </dgm:pt>
    <dgm:pt modelId="{C244535E-8B14-4677-9EB5-492CD72C61F2}" type="pres">
      <dgm:prSet presAssocID="{F32EC5E1-2C08-4D28-9886-9E1DE15EFD72}" presName="sibTrans" presStyleCnt="0"/>
      <dgm:spPr/>
    </dgm:pt>
    <dgm:pt modelId="{46BFE4A1-D15E-4ED9-8B75-A20A4DDF26A8}" type="pres">
      <dgm:prSet presAssocID="{9FABEBA4-C223-4A5B-99C3-2CF12DBAEBBE}" presName="node" presStyleLbl="node1" presStyleIdx="3" presStyleCnt="7">
        <dgm:presLayoutVars>
          <dgm:bulletEnabled val="1"/>
        </dgm:presLayoutVars>
      </dgm:prSet>
      <dgm:spPr/>
      <dgm:t>
        <a:bodyPr/>
        <a:lstStyle/>
        <a:p>
          <a:endParaRPr lang="en-US"/>
        </a:p>
      </dgm:t>
    </dgm:pt>
    <dgm:pt modelId="{3B48CBF6-8A1A-46EE-8218-7663CBF1C310}" type="pres">
      <dgm:prSet presAssocID="{627751FD-39B4-4D83-A67F-B977B0B35E16}" presName="sibTrans" presStyleCnt="0"/>
      <dgm:spPr/>
    </dgm:pt>
    <dgm:pt modelId="{EA1C9A4D-919C-451A-BFD8-89EA1C5DAB20}" type="pres">
      <dgm:prSet presAssocID="{4DDA0F72-55EB-4513-8BAA-9A677F315AD9}" presName="node" presStyleLbl="node1" presStyleIdx="4" presStyleCnt="7">
        <dgm:presLayoutVars>
          <dgm:bulletEnabled val="1"/>
        </dgm:presLayoutVars>
      </dgm:prSet>
      <dgm:spPr/>
      <dgm:t>
        <a:bodyPr/>
        <a:lstStyle/>
        <a:p>
          <a:endParaRPr lang="en-US"/>
        </a:p>
      </dgm:t>
    </dgm:pt>
    <dgm:pt modelId="{ED369B49-844B-4067-BA61-8210B5A9C7BE}" type="pres">
      <dgm:prSet presAssocID="{C7924231-AA9B-4D60-9CBA-D3F2A527E5BC}" presName="sibTrans" presStyleCnt="0"/>
      <dgm:spPr/>
    </dgm:pt>
    <dgm:pt modelId="{E85FCAB0-632F-46F9-AFF0-ED63335829F5}" type="pres">
      <dgm:prSet presAssocID="{BFED3D64-B884-410B-92C4-3BFF754E0F15}" presName="node" presStyleLbl="node1" presStyleIdx="5" presStyleCnt="7">
        <dgm:presLayoutVars>
          <dgm:bulletEnabled val="1"/>
        </dgm:presLayoutVars>
      </dgm:prSet>
      <dgm:spPr/>
      <dgm:t>
        <a:bodyPr/>
        <a:lstStyle/>
        <a:p>
          <a:endParaRPr lang="en-US"/>
        </a:p>
      </dgm:t>
    </dgm:pt>
    <dgm:pt modelId="{9E4121BE-842F-49A2-B5B5-826A42724751}" type="pres">
      <dgm:prSet presAssocID="{A7F8BB13-1F3B-4E25-9539-643B032022A8}" presName="sibTrans" presStyleCnt="0"/>
      <dgm:spPr/>
    </dgm:pt>
    <dgm:pt modelId="{5B3E1C66-53DF-40A1-8ED1-6345600EF750}" type="pres">
      <dgm:prSet presAssocID="{BBC2B480-2544-4FF1-9153-D31EE40E901C}" presName="node" presStyleLbl="node1" presStyleIdx="6" presStyleCnt="7">
        <dgm:presLayoutVars>
          <dgm:bulletEnabled val="1"/>
        </dgm:presLayoutVars>
      </dgm:prSet>
      <dgm:spPr/>
      <dgm:t>
        <a:bodyPr/>
        <a:lstStyle/>
        <a:p>
          <a:endParaRPr lang="en-US"/>
        </a:p>
      </dgm:t>
    </dgm:pt>
  </dgm:ptLst>
  <dgm:cxnLst>
    <dgm:cxn modelId="{4054BE80-DC3D-405F-9A9F-2086CB0F96A2}" type="presOf" srcId="{BFED3D64-B884-410B-92C4-3BFF754E0F15}" destId="{E85FCAB0-632F-46F9-AFF0-ED63335829F5}" srcOrd="0" destOrd="0" presId="urn:microsoft.com/office/officeart/2005/8/layout/default#4"/>
    <dgm:cxn modelId="{C9C01010-7BEA-410A-AA1D-C17A42F2D8AB}" srcId="{8404B2E0-BFA6-4C99-A873-DACBAA008224}" destId="{91D8ABAE-9C63-4B8B-A391-207D1929C65D}" srcOrd="1" destOrd="0" parTransId="{5C034476-4BE8-4C9F-B5A9-6C0B4CB10140}" sibTransId="{EEDEDFA5-DC2A-42C2-96B7-77D00C869533}"/>
    <dgm:cxn modelId="{C712BAE0-72A7-4749-ADF0-FCC714725836}" type="presOf" srcId="{ED17181F-8E72-4E34-94BB-A79D2641359C}" destId="{C3190F84-3644-4B2D-A311-2345982B873E}" srcOrd="0" destOrd="0" presId="urn:microsoft.com/office/officeart/2005/8/layout/default#4"/>
    <dgm:cxn modelId="{BE6BC44D-77FC-42AC-994F-2BA029171244}" type="presOf" srcId="{8404B2E0-BFA6-4C99-A873-DACBAA008224}" destId="{30392527-0E11-4909-88F3-9E85FE7B1C5E}" srcOrd="0" destOrd="0" presId="urn:microsoft.com/office/officeart/2005/8/layout/default#4"/>
    <dgm:cxn modelId="{EAF02E1C-BC7F-4A81-9AA2-D4D68665662B}" srcId="{8404B2E0-BFA6-4C99-A873-DACBAA008224}" destId="{BFED3D64-B884-410B-92C4-3BFF754E0F15}" srcOrd="5" destOrd="0" parTransId="{8453B6B3-650D-48DB-A9A5-A101EBF7B049}" sibTransId="{A7F8BB13-1F3B-4E25-9539-643B032022A8}"/>
    <dgm:cxn modelId="{C7E8FEF5-8A73-4CD4-B09B-D9707B604BAA}" srcId="{8404B2E0-BFA6-4C99-A873-DACBAA008224}" destId="{4DDA0F72-55EB-4513-8BAA-9A677F315AD9}" srcOrd="4" destOrd="0" parTransId="{681695D7-1765-41D9-B503-0E559C2FA1EB}" sibTransId="{C7924231-AA9B-4D60-9CBA-D3F2A527E5BC}"/>
    <dgm:cxn modelId="{8679048F-262F-4C85-B233-CC6D1B0FA234}" srcId="{8404B2E0-BFA6-4C99-A873-DACBAA008224}" destId="{A69048FD-508F-4934-BB5E-A25CCA2DB1B6}" srcOrd="0" destOrd="0" parTransId="{63D13DD1-96AF-426B-8CA0-16288F5F0AEB}" sibTransId="{6442EB5C-969A-479E-BEC6-FD5F24FE8556}"/>
    <dgm:cxn modelId="{72425FAB-93BD-46A9-936E-7F38F90CF669}" srcId="{8404B2E0-BFA6-4C99-A873-DACBAA008224}" destId="{ED17181F-8E72-4E34-94BB-A79D2641359C}" srcOrd="2" destOrd="0" parTransId="{7655831F-D123-4772-806C-EF6A1721981F}" sibTransId="{F32EC5E1-2C08-4D28-9886-9E1DE15EFD72}"/>
    <dgm:cxn modelId="{4F8BAAE0-01C4-44DF-8DEC-0A934E814EC5}" type="presOf" srcId="{91D8ABAE-9C63-4B8B-A391-207D1929C65D}" destId="{329CFC5F-298D-4F42-B7ED-61B8D349DFBA}" srcOrd="0" destOrd="0" presId="urn:microsoft.com/office/officeart/2005/8/layout/default#4"/>
    <dgm:cxn modelId="{DEDB08A6-F926-4038-A6C2-EE8F2B62170E}" type="presOf" srcId="{BBC2B480-2544-4FF1-9153-D31EE40E901C}" destId="{5B3E1C66-53DF-40A1-8ED1-6345600EF750}" srcOrd="0" destOrd="0" presId="urn:microsoft.com/office/officeart/2005/8/layout/default#4"/>
    <dgm:cxn modelId="{27876E18-C2B0-4536-84BD-F0497F9A242A}" type="presOf" srcId="{A69048FD-508F-4934-BB5E-A25CCA2DB1B6}" destId="{F39534C4-4A10-4730-85BD-08257F5A7FF1}" srcOrd="0" destOrd="0" presId="urn:microsoft.com/office/officeart/2005/8/layout/default#4"/>
    <dgm:cxn modelId="{2B9826E9-F858-412E-84B5-8EAE1197CBC4}" srcId="{8404B2E0-BFA6-4C99-A873-DACBAA008224}" destId="{BBC2B480-2544-4FF1-9153-D31EE40E901C}" srcOrd="6" destOrd="0" parTransId="{465B7C4D-EFFD-44A9-8DC6-B376E0BF74B8}" sibTransId="{20172ABB-05F8-4515-8959-DE740FCFF619}"/>
    <dgm:cxn modelId="{3F35263F-EA59-4AB4-A980-B4A35528061C}" type="presOf" srcId="{9FABEBA4-C223-4A5B-99C3-2CF12DBAEBBE}" destId="{46BFE4A1-D15E-4ED9-8B75-A20A4DDF26A8}" srcOrd="0" destOrd="0" presId="urn:microsoft.com/office/officeart/2005/8/layout/default#4"/>
    <dgm:cxn modelId="{F51DCEBD-D7EC-4DC2-B9A4-AD019AB93F59}" type="presOf" srcId="{4DDA0F72-55EB-4513-8BAA-9A677F315AD9}" destId="{EA1C9A4D-919C-451A-BFD8-89EA1C5DAB20}" srcOrd="0" destOrd="0" presId="urn:microsoft.com/office/officeart/2005/8/layout/default#4"/>
    <dgm:cxn modelId="{BD888216-0AF5-40CF-8BCB-2539BD26EDC8}" srcId="{8404B2E0-BFA6-4C99-A873-DACBAA008224}" destId="{9FABEBA4-C223-4A5B-99C3-2CF12DBAEBBE}" srcOrd="3" destOrd="0" parTransId="{1D3EEE62-51B6-4EB7-AFF8-040E1EAC24F5}" sibTransId="{627751FD-39B4-4D83-A67F-B977B0B35E16}"/>
    <dgm:cxn modelId="{C7EFF5B4-75B1-45DF-83B6-63F2C8EEE7DC}" type="presParOf" srcId="{30392527-0E11-4909-88F3-9E85FE7B1C5E}" destId="{F39534C4-4A10-4730-85BD-08257F5A7FF1}" srcOrd="0" destOrd="0" presId="urn:microsoft.com/office/officeart/2005/8/layout/default#4"/>
    <dgm:cxn modelId="{D4CE0596-8950-4F20-B3FD-33E5539F2F70}" type="presParOf" srcId="{30392527-0E11-4909-88F3-9E85FE7B1C5E}" destId="{0821BCBA-C11E-409C-8B4C-B4D488958646}" srcOrd="1" destOrd="0" presId="urn:microsoft.com/office/officeart/2005/8/layout/default#4"/>
    <dgm:cxn modelId="{58B16268-FF53-4F42-A5A6-BA050A0C0C2A}" type="presParOf" srcId="{30392527-0E11-4909-88F3-9E85FE7B1C5E}" destId="{329CFC5F-298D-4F42-B7ED-61B8D349DFBA}" srcOrd="2" destOrd="0" presId="urn:microsoft.com/office/officeart/2005/8/layout/default#4"/>
    <dgm:cxn modelId="{B8EFE299-076E-4A3B-AF3D-7DF851732E64}" type="presParOf" srcId="{30392527-0E11-4909-88F3-9E85FE7B1C5E}" destId="{0CC8EDE6-E1CC-442F-ACE2-1652B03227AB}" srcOrd="3" destOrd="0" presId="urn:microsoft.com/office/officeart/2005/8/layout/default#4"/>
    <dgm:cxn modelId="{A1A0FA60-2E3C-483C-B2FB-9C37F448F4A6}" type="presParOf" srcId="{30392527-0E11-4909-88F3-9E85FE7B1C5E}" destId="{C3190F84-3644-4B2D-A311-2345982B873E}" srcOrd="4" destOrd="0" presId="urn:microsoft.com/office/officeart/2005/8/layout/default#4"/>
    <dgm:cxn modelId="{D2A36725-92F9-44FE-BE79-45093FC0DFFC}" type="presParOf" srcId="{30392527-0E11-4909-88F3-9E85FE7B1C5E}" destId="{C244535E-8B14-4677-9EB5-492CD72C61F2}" srcOrd="5" destOrd="0" presId="urn:microsoft.com/office/officeart/2005/8/layout/default#4"/>
    <dgm:cxn modelId="{F5B27E2A-02E1-4401-9F7F-0CA83CC2EE04}" type="presParOf" srcId="{30392527-0E11-4909-88F3-9E85FE7B1C5E}" destId="{46BFE4A1-D15E-4ED9-8B75-A20A4DDF26A8}" srcOrd="6" destOrd="0" presId="urn:microsoft.com/office/officeart/2005/8/layout/default#4"/>
    <dgm:cxn modelId="{3A977446-680F-4832-8120-0087B5C46918}" type="presParOf" srcId="{30392527-0E11-4909-88F3-9E85FE7B1C5E}" destId="{3B48CBF6-8A1A-46EE-8218-7663CBF1C310}" srcOrd="7" destOrd="0" presId="urn:microsoft.com/office/officeart/2005/8/layout/default#4"/>
    <dgm:cxn modelId="{89E2959D-B8CD-4B77-9FDE-2BA602ECAA63}" type="presParOf" srcId="{30392527-0E11-4909-88F3-9E85FE7B1C5E}" destId="{EA1C9A4D-919C-451A-BFD8-89EA1C5DAB20}" srcOrd="8" destOrd="0" presId="urn:microsoft.com/office/officeart/2005/8/layout/default#4"/>
    <dgm:cxn modelId="{4123C16D-F6CA-496E-BAAA-4978BF92F81F}" type="presParOf" srcId="{30392527-0E11-4909-88F3-9E85FE7B1C5E}" destId="{ED369B49-844B-4067-BA61-8210B5A9C7BE}" srcOrd="9" destOrd="0" presId="urn:microsoft.com/office/officeart/2005/8/layout/default#4"/>
    <dgm:cxn modelId="{E811CA07-75B1-4652-8A1C-D0BEC055AFA5}" type="presParOf" srcId="{30392527-0E11-4909-88F3-9E85FE7B1C5E}" destId="{E85FCAB0-632F-46F9-AFF0-ED63335829F5}" srcOrd="10" destOrd="0" presId="urn:microsoft.com/office/officeart/2005/8/layout/default#4"/>
    <dgm:cxn modelId="{82539E10-31F2-493B-8DBC-442B613B732A}" type="presParOf" srcId="{30392527-0E11-4909-88F3-9E85FE7B1C5E}" destId="{9E4121BE-842F-49A2-B5B5-826A42724751}" srcOrd="11" destOrd="0" presId="urn:microsoft.com/office/officeart/2005/8/layout/default#4"/>
    <dgm:cxn modelId="{64CBB4AE-B0C6-48A6-8629-E7AC13A0E202}" type="presParOf" srcId="{30392527-0E11-4909-88F3-9E85FE7B1C5E}" destId="{5B3E1C66-53DF-40A1-8ED1-6345600EF750}" srcOrd="12" destOrd="0" presId="urn:microsoft.com/office/officeart/2005/8/layout/defaul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E94212F-502B-4E32-B35C-1AA832B55F6F}"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CF8AF95A-356D-41C5-843D-4C1B227D282E}">
      <dgm:prSet phldrT="[Text]"/>
      <dgm:spPr/>
      <dgm:t>
        <a:bodyPr/>
        <a:lstStyle/>
        <a:p>
          <a:r>
            <a:rPr lang="en-US" i="1" dirty="0" smtClean="0"/>
            <a:t>Declaration of the Rights of Woman</a:t>
          </a:r>
          <a:endParaRPr lang="en-US" i="1" dirty="0"/>
        </a:p>
      </dgm:t>
    </dgm:pt>
    <dgm:pt modelId="{CD94E7BA-0EA9-4141-8BE0-2973EFC0DEE3}" type="parTrans" cxnId="{373BC146-3559-4432-81A7-159FEC17307A}">
      <dgm:prSet/>
      <dgm:spPr/>
      <dgm:t>
        <a:bodyPr/>
        <a:lstStyle/>
        <a:p>
          <a:endParaRPr lang="en-US"/>
        </a:p>
      </dgm:t>
    </dgm:pt>
    <dgm:pt modelId="{3F59CAB3-DCF2-4D0E-9DD5-AE2CE1422FEA}" type="sibTrans" cxnId="{373BC146-3559-4432-81A7-159FEC17307A}">
      <dgm:prSet/>
      <dgm:spPr/>
      <dgm:t>
        <a:bodyPr/>
        <a:lstStyle/>
        <a:p>
          <a:endParaRPr lang="en-US"/>
        </a:p>
      </dgm:t>
    </dgm:pt>
    <dgm:pt modelId="{BA949626-5E43-4DAC-B626-37D6B37D5BEF}">
      <dgm:prSet phldrT="[Text]"/>
      <dgm:spPr/>
      <dgm:t>
        <a:bodyPr/>
        <a:lstStyle/>
        <a:p>
          <a:r>
            <a:rPr lang="en-US" dirty="0" smtClean="0"/>
            <a:t>Journalist </a:t>
          </a:r>
          <a:r>
            <a:rPr lang="en-US" b="1" dirty="0" err="1" smtClean="0"/>
            <a:t>Olympe</a:t>
          </a:r>
          <a:r>
            <a:rPr lang="en-US" b="1" dirty="0" smtClean="0"/>
            <a:t> de Gouges</a:t>
          </a:r>
          <a:r>
            <a:rPr lang="en-US" b="0" dirty="0" smtClean="0"/>
            <a:t> argued in her </a:t>
          </a:r>
          <a:r>
            <a:rPr lang="en-US" b="0" i="1" dirty="0" smtClean="0"/>
            <a:t>Declaration of the Rights of Woman</a:t>
          </a:r>
          <a:r>
            <a:rPr lang="en-US" b="0" i="0" dirty="0" smtClean="0"/>
            <a:t> that women are equal citizens and should benefit from governmental reforms just as men did.</a:t>
          </a:r>
          <a:endParaRPr lang="en-US" dirty="0"/>
        </a:p>
      </dgm:t>
    </dgm:pt>
    <dgm:pt modelId="{0F3268A3-9ADF-43C1-A1FD-402EAA7B520E}" type="parTrans" cxnId="{F1C2B1CD-4D63-49D0-B3A8-FF5E642A140C}">
      <dgm:prSet/>
      <dgm:spPr/>
      <dgm:t>
        <a:bodyPr/>
        <a:lstStyle/>
        <a:p>
          <a:endParaRPr lang="en-US"/>
        </a:p>
      </dgm:t>
    </dgm:pt>
    <dgm:pt modelId="{53217278-11DC-4870-B584-699D8CB116F2}" type="sibTrans" cxnId="{F1C2B1CD-4D63-49D0-B3A8-FF5E642A140C}">
      <dgm:prSet/>
      <dgm:spPr/>
      <dgm:t>
        <a:bodyPr/>
        <a:lstStyle/>
        <a:p>
          <a:endParaRPr lang="en-US"/>
        </a:p>
      </dgm:t>
    </dgm:pt>
    <dgm:pt modelId="{F8DC34A7-0CC4-4437-A5FF-0884BC716C3F}">
      <dgm:prSet phldrT="[Text]"/>
      <dgm:spPr/>
      <dgm:t>
        <a:bodyPr/>
        <a:lstStyle/>
        <a:p>
          <a:r>
            <a:rPr lang="en-US" b="1" dirty="0" smtClean="0"/>
            <a:t>Madame Jeanne Roland</a:t>
          </a:r>
          <a:r>
            <a:rPr lang="en-US" b="0" dirty="0" smtClean="0"/>
            <a:t> also served as a leader in the women’s rights movement, and was able to heavily influence her husband (a government official).</a:t>
          </a:r>
          <a:endParaRPr lang="en-US" b="1" dirty="0"/>
        </a:p>
      </dgm:t>
    </dgm:pt>
    <dgm:pt modelId="{4F0DD129-1E88-479E-9ACB-93671C586C86}" type="parTrans" cxnId="{CF010540-7D2D-496F-8F47-FB2A63F8580F}">
      <dgm:prSet/>
      <dgm:spPr/>
      <dgm:t>
        <a:bodyPr/>
        <a:lstStyle/>
        <a:p>
          <a:endParaRPr lang="en-US"/>
        </a:p>
      </dgm:t>
    </dgm:pt>
    <dgm:pt modelId="{8E5BBF2E-3DAD-46E6-9E17-10B10A060789}" type="sibTrans" cxnId="{CF010540-7D2D-496F-8F47-FB2A63F8580F}">
      <dgm:prSet/>
      <dgm:spPr/>
      <dgm:t>
        <a:bodyPr/>
        <a:lstStyle/>
        <a:p>
          <a:endParaRPr lang="en-US"/>
        </a:p>
      </dgm:t>
    </dgm:pt>
    <dgm:pt modelId="{E2492554-30E2-4470-ADD6-F9AE1D12C92C}">
      <dgm:prSet phldrT="[Text]"/>
      <dgm:spPr/>
      <dgm:t>
        <a:bodyPr/>
        <a:lstStyle/>
        <a:p>
          <a:r>
            <a:rPr lang="en-US" b="0" dirty="0" smtClean="0"/>
            <a:t>Women did gain some rights during the French Revolution, but these were designed for purposes other than liberating women.  </a:t>
          </a:r>
          <a:endParaRPr lang="en-US" b="0" dirty="0"/>
        </a:p>
      </dgm:t>
    </dgm:pt>
    <dgm:pt modelId="{56A5DF60-25A1-4BBF-8FE9-4AEB85F8BE5C}" type="parTrans" cxnId="{B208BD9C-1BE0-4F19-AA73-9E401C9B2B06}">
      <dgm:prSet/>
      <dgm:spPr/>
      <dgm:t>
        <a:bodyPr/>
        <a:lstStyle/>
        <a:p>
          <a:endParaRPr lang="en-US"/>
        </a:p>
      </dgm:t>
    </dgm:pt>
    <dgm:pt modelId="{F539BFEE-C0AB-45E2-8236-720FDE64E5D2}" type="sibTrans" cxnId="{B208BD9C-1BE0-4F19-AA73-9E401C9B2B06}">
      <dgm:prSet/>
      <dgm:spPr/>
      <dgm:t>
        <a:bodyPr/>
        <a:lstStyle/>
        <a:p>
          <a:endParaRPr lang="en-US"/>
        </a:p>
      </dgm:t>
    </dgm:pt>
    <dgm:pt modelId="{6F42DD75-85BB-4496-ACC4-3082CCFA8C1F}">
      <dgm:prSet phldrT="[Text]"/>
      <dgm:spPr/>
      <dgm:t>
        <a:bodyPr/>
        <a:lstStyle/>
        <a:p>
          <a:r>
            <a:rPr lang="en-US" b="0" dirty="0" smtClean="0"/>
            <a:t>Women could </a:t>
          </a:r>
          <a:r>
            <a:rPr lang="en-US" b="1" dirty="0" smtClean="0"/>
            <a:t>inherit property</a:t>
          </a:r>
          <a:r>
            <a:rPr lang="en-US" b="0" dirty="0" smtClean="0"/>
            <a:t>, but only because doing so weakened feudalism and reduced wealth among the upper classes.</a:t>
          </a:r>
          <a:endParaRPr lang="en-US" b="0" dirty="0"/>
        </a:p>
      </dgm:t>
    </dgm:pt>
    <dgm:pt modelId="{066664B0-946C-472D-9506-3BB2347F928F}" type="parTrans" cxnId="{D6023A9F-51D8-4A35-9D0B-C2AFFC8F6ECE}">
      <dgm:prSet/>
      <dgm:spPr/>
      <dgm:t>
        <a:bodyPr/>
        <a:lstStyle/>
        <a:p>
          <a:endParaRPr lang="en-US"/>
        </a:p>
      </dgm:t>
    </dgm:pt>
    <dgm:pt modelId="{888EC8BF-C607-4FC5-911D-921FA65B3DD9}" type="sibTrans" cxnId="{D6023A9F-51D8-4A35-9D0B-C2AFFC8F6ECE}">
      <dgm:prSet/>
      <dgm:spPr/>
      <dgm:t>
        <a:bodyPr/>
        <a:lstStyle/>
        <a:p>
          <a:endParaRPr lang="en-US"/>
        </a:p>
      </dgm:t>
    </dgm:pt>
    <dgm:pt modelId="{8477A054-2EDB-4DE9-B07F-810CDD04CB97}">
      <dgm:prSet phldrT="[Text]"/>
      <dgm:spPr/>
      <dgm:t>
        <a:bodyPr/>
        <a:lstStyle/>
        <a:p>
          <a:r>
            <a:rPr lang="en-US" b="1" dirty="0" smtClean="0"/>
            <a:t>Divorce</a:t>
          </a:r>
          <a:r>
            <a:rPr lang="en-US" b="0" dirty="0" smtClean="0"/>
            <a:t> became easier, but only to weaken the Church’s control over marriage.</a:t>
          </a:r>
          <a:endParaRPr lang="en-US" b="1" dirty="0"/>
        </a:p>
      </dgm:t>
    </dgm:pt>
    <dgm:pt modelId="{8F8C328A-5F0B-4FA1-8355-FDCA96A3C24B}" type="parTrans" cxnId="{E228953C-909B-4512-9EE5-75D892FCADEE}">
      <dgm:prSet/>
      <dgm:spPr/>
      <dgm:t>
        <a:bodyPr/>
        <a:lstStyle/>
        <a:p>
          <a:endParaRPr lang="en-US"/>
        </a:p>
      </dgm:t>
    </dgm:pt>
    <dgm:pt modelId="{AB33867B-6DC9-44A8-9B12-196EF06258D4}" type="sibTrans" cxnId="{E228953C-909B-4512-9EE5-75D892FCADEE}">
      <dgm:prSet/>
      <dgm:spPr/>
      <dgm:t>
        <a:bodyPr/>
        <a:lstStyle/>
        <a:p>
          <a:endParaRPr lang="en-US"/>
        </a:p>
      </dgm:t>
    </dgm:pt>
    <dgm:pt modelId="{15949A5C-4117-4232-A7D4-4CA939F8A35A}" type="pres">
      <dgm:prSet presAssocID="{FE94212F-502B-4E32-B35C-1AA832B55F6F}" presName="composite" presStyleCnt="0">
        <dgm:presLayoutVars>
          <dgm:chMax val="1"/>
          <dgm:dir/>
          <dgm:resizeHandles val="exact"/>
        </dgm:presLayoutVars>
      </dgm:prSet>
      <dgm:spPr/>
      <dgm:t>
        <a:bodyPr/>
        <a:lstStyle/>
        <a:p>
          <a:endParaRPr lang="en-US"/>
        </a:p>
      </dgm:t>
    </dgm:pt>
    <dgm:pt modelId="{9553BBBC-D596-4D19-98A6-3EC56D4E66D0}" type="pres">
      <dgm:prSet presAssocID="{CF8AF95A-356D-41C5-843D-4C1B227D282E}" presName="roof" presStyleLbl="dkBgShp" presStyleIdx="0" presStyleCnt="2"/>
      <dgm:spPr/>
      <dgm:t>
        <a:bodyPr/>
        <a:lstStyle/>
        <a:p>
          <a:endParaRPr lang="en-US"/>
        </a:p>
      </dgm:t>
    </dgm:pt>
    <dgm:pt modelId="{2E51302B-F5F6-4D68-957E-B07B081D9D24}" type="pres">
      <dgm:prSet presAssocID="{CF8AF95A-356D-41C5-843D-4C1B227D282E}" presName="pillars" presStyleCnt="0"/>
      <dgm:spPr/>
    </dgm:pt>
    <dgm:pt modelId="{0F607427-D9E5-4B19-A2DA-F67A6E42E483}" type="pres">
      <dgm:prSet presAssocID="{CF8AF95A-356D-41C5-843D-4C1B227D282E}" presName="pillar1" presStyleLbl="node1" presStyleIdx="0" presStyleCnt="3">
        <dgm:presLayoutVars>
          <dgm:bulletEnabled val="1"/>
        </dgm:presLayoutVars>
      </dgm:prSet>
      <dgm:spPr/>
      <dgm:t>
        <a:bodyPr/>
        <a:lstStyle/>
        <a:p>
          <a:endParaRPr lang="en-US"/>
        </a:p>
      </dgm:t>
    </dgm:pt>
    <dgm:pt modelId="{3181685B-3B65-4434-A06F-40F04F00A1A2}" type="pres">
      <dgm:prSet presAssocID="{F8DC34A7-0CC4-4437-A5FF-0884BC716C3F}" presName="pillarX" presStyleLbl="node1" presStyleIdx="1" presStyleCnt="3">
        <dgm:presLayoutVars>
          <dgm:bulletEnabled val="1"/>
        </dgm:presLayoutVars>
      </dgm:prSet>
      <dgm:spPr/>
      <dgm:t>
        <a:bodyPr/>
        <a:lstStyle/>
        <a:p>
          <a:endParaRPr lang="en-US"/>
        </a:p>
      </dgm:t>
    </dgm:pt>
    <dgm:pt modelId="{3CCE902C-ED6D-45F2-A474-61F78B35272F}" type="pres">
      <dgm:prSet presAssocID="{E2492554-30E2-4470-ADD6-F9AE1D12C92C}" presName="pillarX" presStyleLbl="node1" presStyleIdx="2" presStyleCnt="3">
        <dgm:presLayoutVars>
          <dgm:bulletEnabled val="1"/>
        </dgm:presLayoutVars>
      </dgm:prSet>
      <dgm:spPr/>
      <dgm:t>
        <a:bodyPr/>
        <a:lstStyle/>
        <a:p>
          <a:endParaRPr lang="en-US"/>
        </a:p>
      </dgm:t>
    </dgm:pt>
    <dgm:pt modelId="{8B9BD530-64F7-47BD-9C1A-BF4E68913F53}" type="pres">
      <dgm:prSet presAssocID="{CF8AF95A-356D-41C5-843D-4C1B227D282E}" presName="base" presStyleLbl="dkBgShp" presStyleIdx="1" presStyleCnt="2"/>
      <dgm:spPr/>
    </dgm:pt>
  </dgm:ptLst>
  <dgm:cxnLst>
    <dgm:cxn modelId="{F1C2B1CD-4D63-49D0-B3A8-FF5E642A140C}" srcId="{CF8AF95A-356D-41C5-843D-4C1B227D282E}" destId="{BA949626-5E43-4DAC-B626-37D6B37D5BEF}" srcOrd="0" destOrd="0" parTransId="{0F3268A3-9ADF-43C1-A1FD-402EAA7B520E}" sibTransId="{53217278-11DC-4870-B584-699D8CB116F2}"/>
    <dgm:cxn modelId="{42B3A775-C065-420E-A095-34678E46132D}" type="presOf" srcId="{FE94212F-502B-4E32-B35C-1AA832B55F6F}" destId="{15949A5C-4117-4232-A7D4-4CA939F8A35A}" srcOrd="0" destOrd="0" presId="urn:microsoft.com/office/officeart/2005/8/layout/hList3"/>
    <dgm:cxn modelId="{B208BD9C-1BE0-4F19-AA73-9E401C9B2B06}" srcId="{CF8AF95A-356D-41C5-843D-4C1B227D282E}" destId="{E2492554-30E2-4470-ADD6-F9AE1D12C92C}" srcOrd="2" destOrd="0" parTransId="{56A5DF60-25A1-4BBF-8FE9-4AEB85F8BE5C}" sibTransId="{F539BFEE-C0AB-45E2-8236-720FDE64E5D2}"/>
    <dgm:cxn modelId="{24F215DE-3B57-46DA-89D9-753022026C2E}" type="presOf" srcId="{E2492554-30E2-4470-ADD6-F9AE1D12C92C}" destId="{3CCE902C-ED6D-45F2-A474-61F78B35272F}" srcOrd="0" destOrd="0" presId="urn:microsoft.com/office/officeart/2005/8/layout/hList3"/>
    <dgm:cxn modelId="{ACDE1BB3-0DA5-4F81-B47B-665939A939EC}" type="presOf" srcId="{F8DC34A7-0CC4-4437-A5FF-0884BC716C3F}" destId="{3181685B-3B65-4434-A06F-40F04F00A1A2}" srcOrd="0" destOrd="0" presId="urn:microsoft.com/office/officeart/2005/8/layout/hList3"/>
    <dgm:cxn modelId="{CDFAAB5A-C641-42EB-8303-C73A657AFC1D}" type="presOf" srcId="{6F42DD75-85BB-4496-ACC4-3082CCFA8C1F}" destId="{3CCE902C-ED6D-45F2-A474-61F78B35272F}" srcOrd="0" destOrd="1" presId="urn:microsoft.com/office/officeart/2005/8/layout/hList3"/>
    <dgm:cxn modelId="{FED2B7E9-D256-4F41-B99C-FC3D238CD436}" type="presOf" srcId="{CF8AF95A-356D-41C5-843D-4C1B227D282E}" destId="{9553BBBC-D596-4D19-98A6-3EC56D4E66D0}" srcOrd="0" destOrd="0" presId="urn:microsoft.com/office/officeart/2005/8/layout/hList3"/>
    <dgm:cxn modelId="{E228953C-909B-4512-9EE5-75D892FCADEE}" srcId="{E2492554-30E2-4470-ADD6-F9AE1D12C92C}" destId="{8477A054-2EDB-4DE9-B07F-810CDD04CB97}" srcOrd="1" destOrd="0" parTransId="{8F8C328A-5F0B-4FA1-8355-FDCA96A3C24B}" sibTransId="{AB33867B-6DC9-44A8-9B12-196EF06258D4}"/>
    <dgm:cxn modelId="{D6023A9F-51D8-4A35-9D0B-C2AFFC8F6ECE}" srcId="{E2492554-30E2-4470-ADD6-F9AE1D12C92C}" destId="{6F42DD75-85BB-4496-ACC4-3082CCFA8C1F}" srcOrd="0" destOrd="0" parTransId="{066664B0-946C-472D-9506-3BB2347F928F}" sibTransId="{888EC8BF-C607-4FC5-911D-921FA65B3DD9}"/>
    <dgm:cxn modelId="{BB4AAB12-4F3D-4B31-A43A-2401BCADA18D}" type="presOf" srcId="{BA949626-5E43-4DAC-B626-37D6B37D5BEF}" destId="{0F607427-D9E5-4B19-A2DA-F67A6E42E483}" srcOrd="0" destOrd="0" presId="urn:microsoft.com/office/officeart/2005/8/layout/hList3"/>
    <dgm:cxn modelId="{373BC146-3559-4432-81A7-159FEC17307A}" srcId="{FE94212F-502B-4E32-B35C-1AA832B55F6F}" destId="{CF8AF95A-356D-41C5-843D-4C1B227D282E}" srcOrd="0" destOrd="0" parTransId="{CD94E7BA-0EA9-4141-8BE0-2973EFC0DEE3}" sibTransId="{3F59CAB3-DCF2-4D0E-9DD5-AE2CE1422FEA}"/>
    <dgm:cxn modelId="{CF010540-7D2D-496F-8F47-FB2A63F8580F}" srcId="{CF8AF95A-356D-41C5-843D-4C1B227D282E}" destId="{F8DC34A7-0CC4-4437-A5FF-0884BC716C3F}" srcOrd="1" destOrd="0" parTransId="{4F0DD129-1E88-479E-9ACB-93671C586C86}" sibTransId="{8E5BBF2E-3DAD-46E6-9E17-10B10A060789}"/>
    <dgm:cxn modelId="{E2FE85CD-31A5-4E67-A50C-A0A867A3FFD8}" type="presOf" srcId="{8477A054-2EDB-4DE9-B07F-810CDD04CB97}" destId="{3CCE902C-ED6D-45F2-A474-61F78B35272F}" srcOrd="0" destOrd="2" presId="urn:microsoft.com/office/officeart/2005/8/layout/hList3"/>
    <dgm:cxn modelId="{23CC4044-5130-405D-9F99-E6F27564FA91}" type="presParOf" srcId="{15949A5C-4117-4232-A7D4-4CA939F8A35A}" destId="{9553BBBC-D596-4D19-98A6-3EC56D4E66D0}" srcOrd="0" destOrd="0" presId="urn:microsoft.com/office/officeart/2005/8/layout/hList3"/>
    <dgm:cxn modelId="{E024C1C7-AC12-4A0D-930D-353FF88EB964}" type="presParOf" srcId="{15949A5C-4117-4232-A7D4-4CA939F8A35A}" destId="{2E51302B-F5F6-4D68-957E-B07B081D9D24}" srcOrd="1" destOrd="0" presId="urn:microsoft.com/office/officeart/2005/8/layout/hList3"/>
    <dgm:cxn modelId="{C0304708-DE35-49A9-8516-D9B85B629E58}" type="presParOf" srcId="{2E51302B-F5F6-4D68-957E-B07B081D9D24}" destId="{0F607427-D9E5-4B19-A2DA-F67A6E42E483}" srcOrd="0" destOrd="0" presId="urn:microsoft.com/office/officeart/2005/8/layout/hList3"/>
    <dgm:cxn modelId="{F8EA2256-FFD1-4C3D-B9E7-6B2B2A50AE57}" type="presParOf" srcId="{2E51302B-F5F6-4D68-957E-B07B081D9D24}" destId="{3181685B-3B65-4434-A06F-40F04F00A1A2}" srcOrd="1" destOrd="0" presId="urn:microsoft.com/office/officeart/2005/8/layout/hList3"/>
    <dgm:cxn modelId="{3FD26C6E-CE06-4EA2-B7CA-8B689459AFC4}" type="presParOf" srcId="{2E51302B-F5F6-4D68-957E-B07B081D9D24}" destId="{3CCE902C-ED6D-45F2-A474-61F78B35272F}" srcOrd="2" destOrd="0" presId="urn:microsoft.com/office/officeart/2005/8/layout/hList3"/>
    <dgm:cxn modelId="{7A6EE2BB-5702-4292-B6AE-E56015BDC90A}" type="presParOf" srcId="{15949A5C-4117-4232-A7D4-4CA939F8A35A}" destId="{8B9BD530-64F7-47BD-9C1A-BF4E68913F53}"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59E0AAF-FF31-4F09-8EFF-57312F3A896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C531859-B7D0-41D7-ACD9-B06BB63DD277}">
      <dgm:prSet phldrT="[Text]"/>
      <dgm:spPr/>
      <dgm:t>
        <a:bodyPr/>
        <a:lstStyle/>
        <a:p>
          <a:r>
            <a:rPr lang="en-US" dirty="0" smtClean="0"/>
            <a:t>Executive</a:t>
          </a:r>
          <a:endParaRPr lang="en-US" dirty="0"/>
        </a:p>
      </dgm:t>
    </dgm:pt>
    <dgm:pt modelId="{7D95D678-A794-4624-9BA1-DEFBA7AE5742}" type="parTrans" cxnId="{33483DD1-12E9-4DE2-A3A3-FF572FAB3340}">
      <dgm:prSet/>
      <dgm:spPr/>
      <dgm:t>
        <a:bodyPr/>
        <a:lstStyle/>
        <a:p>
          <a:endParaRPr lang="en-US"/>
        </a:p>
      </dgm:t>
    </dgm:pt>
    <dgm:pt modelId="{4879D7A2-4600-412C-939D-887B15EB2CCD}" type="sibTrans" cxnId="{33483DD1-12E9-4DE2-A3A3-FF572FAB3340}">
      <dgm:prSet/>
      <dgm:spPr/>
      <dgm:t>
        <a:bodyPr/>
        <a:lstStyle/>
        <a:p>
          <a:endParaRPr lang="en-US"/>
        </a:p>
      </dgm:t>
    </dgm:pt>
    <dgm:pt modelId="{673658FC-CAD3-44B8-B9F9-A8E8A774D2DB}">
      <dgm:prSet phldrT="[Text]"/>
      <dgm:spPr/>
      <dgm:t>
        <a:bodyPr/>
        <a:lstStyle/>
        <a:p>
          <a:r>
            <a:rPr lang="en-US" dirty="0" smtClean="0"/>
            <a:t>5 directors appointed by the Legislature</a:t>
          </a:r>
          <a:endParaRPr lang="en-US" dirty="0"/>
        </a:p>
      </dgm:t>
    </dgm:pt>
    <dgm:pt modelId="{3B85E324-7193-41E9-9D10-0A7CB21D0612}" type="parTrans" cxnId="{1589AD0C-FC19-480F-8E48-FDB7D03A8FB5}">
      <dgm:prSet/>
      <dgm:spPr/>
      <dgm:t>
        <a:bodyPr/>
        <a:lstStyle/>
        <a:p>
          <a:endParaRPr lang="en-US"/>
        </a:p>
      </dgm:t>
    </dgm:pt>
    <dgm:pt modelId="{B6C3B6A7-6694-4206-BEE7-345F09BAA547}" type="sibTrans" cxnId="{1589AD0C-FC19-480F-8E48-FDB7D03A8FB5}">
      <dgm:prSet/>
      <dgm:spPr/>
      <dgm:t>
        <a:bodyPr/>
        <a:lstStyle/>
        <a:p>
          <a:endParaRPr lang="en-US"/>
        </a:p>
      </dgm:t>
    </dgm:pt>
    <dgm:pt modelId="{99B30D40-2089-481E-853C-DFF65A5A6CBF}">
      <dgm:prSet phldrT="[Text]"/>
      <dgm:spPr/>
      <dgm:t>
        <a:bodyPr/>
        <a:lstStyle/>
        <a:p>
          <a:r>
            <a:rPr lang="en-US" dirty="0" smtClean="0"/>
            <a:t>Legislature</a:t>
          </a:r>
          <a:endParaRPr lang="en-US" dirty="0"/>
        </a:p>
      </dgm:t>
    </dgm:pt>
    <dgm:pt modelId="{C06DC002-0951-41CB-B0EC-6DF2A29AE48E}" type="parTrans" cxnId="{66613952-3CE4-418C-831B-AA9034BDCBA2}">
      <dgm:prSet/>
      <dgm:spPr/>
      <dgm:t>
        <a:bodyPr/>
        <a:lstStyle/>
        <a:p>
          <a:endParaRPr lang="en-US"/>
        </a:p>
      </dgm:t>
    </dgm:pt>
    <dgm:pt modelId="{7C46CEC6-9729-4902-BF1D-95E8095A435E}" type="sibTrans" cxnId="{66613952-3CE4-418C-831B-AA9034BDCBA2}">
      <dgm:prSet/>
      <dgm:spPr/>
      <dgm:t>
        <a:bodyPr/>
        <a:lstStyle/>
        <a:p>
          <a:endParaRPr lang="en-US"/>
        </a:p>
      </dgm:t>
    </dgm:pt>
    <dgm:pt modelId="{989610D0-5FD9-44E3-B179-4F05B3366733}">
      <dgm:prSet phldrT="[Text]"/>
      <dgm:spPr/>
      <dgm:t>
        <a:bodyPr/>
        <a:lstStyle/>
        <a:p>
          <a:r>
            <a:rPr lang="en-US" dirty="0" smtClean="0"/>
            <a:t>Lower house (500 members) proposed laws</a:t>
          </a:r>
          <a:endParaRPr lang="en-US" dirty="0"/>
        </a:p>
      </dgm:t>
    </dgm:pt>
    <dgm:pt modelId="{4F3BB401-0C43-4CCD-8205-D27C9AD8A5C7}" type="parTrans" cxnId="{F20273F9-6D2F-445F-8359-46A02A49597E}">
      <dgm:prSet/>
      <dgm:spPr/>
      <dgm:t>
        <a:bodyPr/>
        <a:lstStyle/>
        <a:p>
          <a:endParaRPr lang="en-US"/>
        </a:p>
      </dgm:t>
    </dgm:pt>
    <dgm:pt modelId="{F9EA482B-3932-4760-A646-C6BD1FCDCE13}" type="sibTrans" cxnId="{F20273F9-6D2F-445F-8359-46A02A49597E}">
      <dgm:prSet/>
      <dgm:spPr/>
      <dgm:t>
        <a:bodyPr/>
        <a:lstStyle/>
        <a:p>
          <a:endParaRPr lang="en-US"/>
        </a:p>
      </dgm:t>
    </dgm:pt>
    <dgm:pt modelId="{766C81E8-0AC9-4551-B01A-7CAFB4973F1C}">
      <dgm:prSet phldrT="[Text]"/>
      <dgm:spPr/>
      <dgm:t>
        <a:bodyPr/>
        <a:lstStyle/>
        <a:p>
          <a:r>
            <a:rPr lang="en-US" dirty="0" smtClean="0"/>
            <a:t>2/3 of the Legislature would initially be filled by members of the Convention</a:t>
          </a:r>
          <a:endParaRPr lang="en-US" dirty="0"/>
        </a:p>
      </dgm:t>
    </dgm:pt>
    <dgm:pt modelId="{CE7E7949-CD29-49A5-B65F-1E5A87D95E47}" type="parTrans" cxnId="{C2EFFAB2-6AB1-4AD3-AFEE-AB24D228672E}">
      <dgm:prSet/>
      <dgm:spPr/>
      <dgm:t>
        <a:bodyPr/>
        <a:lstStyle/>
        <a:p>
          <a:endParaRPr lang="en-US"/>
        </a:p>
      </dgm:t>
    </dgm:pt>
    <dgm:pt modelId="{09D83A2C-6E69-4C6A-881D-ECFAC8AF31EC}" type="sibTrans" cxnId="{C2EFFAB2-6AB1-4AD3-AFEE-AB24D228672E}">
      <dgm:prSet/>
      <dgm:spPr/>
      <dgm:t>
        <a:bodyPr/>
        <a:lstStyle/>
        <a:p>
          <a:endParaRPr lang="en-US"/>
        </a:p>
      </dgm:t>
    </dgm:pt>
    <dgm:pt modelId="{AD3E31A4-8913-44FB-A9B7-36D8D9D960A1}">
      <dgm:prSet phldrT="[Text]"/>
      <dgm:spPr/>
      <dgm:t>
        <a:bodyPr/>
        <a:lstStyle/>
        <a:p>
          <a:r>
            <a:rPr lang="en-US" dirty="0" smtClean="0"/>
            <a:t>Qualifications</a:t>
          </a:r>
          <a:endParaRPr lang="en-US" dirty="0"/>
        </a:p>
      </dgm:t>
    </dgm:pt>
    <dgm:pt modelId="{59ED7D03-DA82-466B-A548-B625C2D6C5F3}" type="parTrans" cxnId="{4370A69B-AF11-483D-A613-39E654736C0F}">
      <dgm:prSet/>
      <dgm:spPr/>
      <dgm:t>
        <a:bodyPr/>
        <a:lstStyle/>
        <a:p>
          <a:endParaRPr lang="en-US"/>
        </a:p>
      </dgm:t>
    </dgm:pt>
    <dgm:pt modelId="{282990C1-356F-4422-A622-9093F0B895E7}" type="sibTrans" cxnId="{4370A69B-AF11-483D-A613-39E654736C0F}">
      <dgm:prSet/>
      <dgm:spPr/>
      <dgm:t>
        <a:bodyPr/>
        <a:lstStyle/>
        <a:p>
          <a:endParaRPr lang="en-US"/>
        </a:p>
      </dgm:t>
    </dgm:pt>
    <dgm:pt modelId="{B7780F56-292B-42F2-893C-6AD4BDDC6109}">
      <dgm:prSet phldrT="[Text]"/>
      <dgm:spPr/>
      <dgm:t>
        <a:bodyPr/>
        <a:lstStyle/>
        <a:p>
          <a:r>
            <a:rPr lang="en-US" dirty="0" err="1" smtClean="0"/>
            <a:t>Girondists</a:t>
          </a:r>
          <a:r>
            <a:rPr lang="en-US" dirty="0" smtClean="0"/>
            <a:t> (middle-class party) had defeated the Jacobins (working- and peasant-class party)</a:t>
          </a:r>
          <a:endParaRPr lang="en-US" dirty="0"/>
        </a:p>
      </dgm:t>
    </dgm:pt>
    <dgm:pt modelId="{5938EDCF-F202-426A-AC04-3313F8191F63}" type="parTrans" cxnId="{F23B4B30-81AE-4C1A-A6EB-EDE7C2E145E2}">
      <dgm:prSet/>
      <dgm:spPr/>
      <dgm:t>
        <a:bodyPr/>
        <a:lstStyle/>
        <a:p>
          <a:endParaRPr lang="en-US"/>
        </a:p>
      </dgm:t>
    </dgm:pt>
    <dgm:pt modelId="{AD7E03EA-6B76-4A8B-B46D-576ED8FACB67}" type="sibTrans" cxnId="{F23B4B30-81AE-4C1A-A6EB-EDE7C2E145E2}">
      <dgm:prSet/>
      <dgm:spPr/>
      <dgm:t>
        <a:bodyPr/>
        <a:lstStyle/>
        <a:p>
          <a:endParaRPr lang="en-US"/>
        </a:p>
      </dgm:t>
    </dgm:pt>
    <dgm:pt modelId="{4C448053-40D9-4216-BAD2-F31AF48AD0B3}">
      <dgm:prSet phldrT="[Text]"/>
      <dgm:spPr/>
      <dgm:t>
        <a:bodyPr/>
        <a:lstStyle/>
        <a:p>
          <a:r>
            <a:rPr lang="en-US" dirty="0" smtClean="0"/>
            <a:t>Upper house (250 members) voted on these laws</a:t>
          </a:r>
          <a:endParaRPr lang="en-US" dirty="0"/>
        </a:p>
      </dgm:t>
    </dgm:pt>
    <dgm:pt modelId="{26E864BD-60DF-40D6-8416-529326F08DC3}" type="parTrans" cxnId="{0E7C378A-F5D3-42B0-8EF2-20065954696C}">
      <dgm:prSet/>
      <dgm:spPr/>
      <dgm:t>
        <a:bodyPr/>
        <a:lstStyle/>
        <a:p>
          <a:endParaRPr lang="en-US"/>
        </a:p>
      </dgm:t>
    </dgm:pt>
    <dgm:pt modelId="{614F4255-CA1D-4E6F-97A3-EC76C7144A0F}" type="sibTrans" cxnId="{0E7C378A-F5D3-42B0-8EF2-20065954696C}">
      <dgm:prSet/>
      <dgm:spPr/>
      <dgm:t>
        <a:bodyPr/>
        <a:lstStyle/>
        <a:p>
          <a:endParaRPr lang="en-US"/>
        </a:p>
      </dgm:t>
    </dgm:pt>
    <dgm:pt modelId="{2510B767-1FCA-4BCD-AD62-8205A0F3D125}">
      <dgm:prSet phldrT="[Text]"/>
      <dgm:spPr/>
      <dgm:t>
        <a:bodyPr/>
        <a:lstStyle/>
        <a:p>
          <a:r>
            <a:rPr lang="en-US" dirty="0" err="1" smtClean="0"/>
            <a:t>Girondists</a:t>
          </a:r>
          <a:r>
            <a:rPr lang="en-US" dirty="0" smtClean="0"/>
            <a:t>’ constitution stated that </a:t>
          </a:r>
          <a:r>
            <a:rPr lang="en-US" b="1" dirty="0" smtClean="0"/>
            <a:t>suffrage</a:t>
          </a:r>
          <a:r>
            <a:rPr lang="en-US" b="0" dirty="0" smtClean="0"/>
            <a:t> (the right to vote), as well as the right to hold office, were limited to property owners</a:t>
          </a:r>
          <a:r>
            <a:rPr lang="en-US" dirty="0" smtClean="0"/>
            <a:t> </a:t>
          </a:r>
          <a:endParaRPr lang="en-US" dirty="0"/>
        </a:p>
      </dgm:t>
    </dgm:pt>
    <dgm:pt modelId="{F33EEA1B-434F-491F-9885-8610C88ECEBB}" type="parTrans" cxnId="{352A583A-7793-43D7-A9E0-33548525EE14}">
      <dgm:prSet/>
      <dgm:spPr/>
      <dgm:t>
        <a:bodyPr/>
        <a:lstStyle/>
        <a:p>
          <a:endParaRPr lang="en-US"/>
        </a:p>
      </dgm:t>
    </dgm:pt>
    <dgm:pt modelId="{47EB919D-1D1D-4AC7-9CA3-B9A30D78A89F}" type="sibTrans" cxnId="{352A583A-7793-43D7-A9E0-33548525EE14}">
      <dgm:prSet/>
      <dgm:spPr/>
      <dgm:t>
        <a:bodyPr/>
        <a:lstStyle/>
        <a:p>
          <a:endParaRPr lang="en-US"/>
        </a:p>
      </dgm:t>
    </dgm:pt>
    <dgm:pt modelId="{E6257FDF-7040-4242-A822-F3D37F71853E}" type="pres">
      <dgm:prSet presAssocID="{559E0AAF-FF31-4F09-8EFF-57312F3A8967}" presName="Name0" presStyleCnt="0">
        <dgm:presLayoutVars>
          <dgm:dir/>
          <dgm:animLvl val="lvl"/>
          <dgm:resizeHandles val="exact"/>
        </dgm:presLayoutVars>
      </dgm:prSet>
      <dgm:spPr/>
      <dgm:t>
        <a:bodyPr/>
        <a:lstStyle/>
        <a:p>
          <a:endParaRPr lang="en-US"/>
        </a:p>
      </dgm:t>
    </dgm:pt>
    <dgm:pt modelId="{E349A2A4-12E3-4E9F-BF06-FEB08D584067}" type="pres">
      <dgm:prSet presAssocID="{2C531859-B7D0-41D7-ACD9-B06BB63DD277}" presName="linNode" presStyleCnt="0"/>
      <dgm:spPr/>
    </dgm:pt>
    <dgm:pt modelId="{3BB76699-F611-4451-9EC0-6BC51A1E2886}" type="pres">
      <dgm:prSet presAssocID="{2C531859-B7D0-41D7-ACD9-B06BB63DD277}" presName="parentText" presStyleLbl="node1" presStyleIdx="0" presStyleCnt="3">
        <dgm:presLayoutVars>
          <dgm:chMax val="1"/>
          <dgm:bulletEnabled val="1"/>
        </dgm:presLayoutVars>
      </dgm:prSet>
      <dgm:spPr/>
      <dgm:t>
        <a:bodyPr/>
        <a:lstStyle/>
        <a:p>
          <a:endParaRPr lang="en-US"/>
        </a:p>
      </dgm:t>
    </dgm:pt>
    <dgm:pt modelId="{4D67E9BB-C1DB-4343-BFEA-7D59728CD1B1}" type="pres">
      <dgm:prSet presAssocID="{2C531859-B7D0-41D7-ACD9-B06BB63DD277}" presName="descendantText" presStyleLbl="alignAccFollowNode1" presStyleIdx="0" presStyleCnt="3">
        <dgm:presLayoutVars>
          <dgm:bulletEnabled val="1"/>
        </dgm:presLayoutVars>
      </dgm:prSet>
      <dgm:spPr/>
      <dgm:t>
        <a:bodyPr/>
        <a:lstStyle/>
        <a:p>
          <a:endParaRPr lang="en-US"/>
        </a:p>
      </dgm:t>
    </dgm:pt>
    <dgm:pt modelId="{80AB4413-7F02-4733-9D3D-7E4E58E4EE32}" type="pres">
      <dgm:prSet presAssocID="{4879D7A2-4600-412C-939D-887B15EB2CCD}" presName="sp" presStyleCnt="0"/>
      <dgm:spPr/>
    </dgm:pt>
    <dgm:pt modelId="{99A2AE9D-F694-44BB-8A25-800DB877601F}" type="pres">
      <dgm:prSet presAssocID="{99B30D40-2089-481E-853C-DFF65A5A6CBF}" presName="linNode" presStyleCnt="0"/>
      <dgm:spPr/>
    </dgm:pt>
    <dgm:pt modelId="{F338E5BC-F801-4B94-8D3F-F39D878863C3}" type="pres">
      <dgm:prSet presAssocID="{99B30D40-2089-481E-853C-DFF65A5A6CBF}" presName="parentText" presStyleLbl="node1" presStyleIdx="1" presStyleCnt="3">
        <dgm:presLayoutVars>
          <dgm:chMax val="1"/>
          <dgm:bulletEnabled val="1"/>
        </dgm:presLayoutVars>
      </dgm:prSet>
      <dgm:spPr/>
      <dgm:t>
        <a:bodyPr/>
        <a:lstStyle/>
        <a:p>
          <a:endParaRPr lang="en-US"/>
        </a:p>
      </dgm:t>
    </dgm:pt>
    <dgm:pt modelId="{17964C72-D750-4440-8000-DC308F33211C}" type="pres">
      <dgm:prSet presAssocID="{99B30D40-2089-481E-853C-DFF65A5A6CBF}" presName="descendantText" presStyleLbl="alignAccFollowNode1" presStyleIdx="1" presStyleCnt="3">
        <dgm:presLayoutVars>
          <dgm:bulletEnabled val="1"/>
        </dgm:presLayoutVars>
      </dgm:prSet>
      <dgm:spPr/>
      <dgm:t>
        <a:bodyPr/>
        <a:lstStyle/>
        <a:p>
          <a:endParaRPr lang="en-US"/>
        </a:p>
      </dgm:t>
    </dgm:pt>
    <dgm:pt modelId="{49649DA6-3DBF-4691-A87C-60B319C4AD30}" type="pres">
      <dgm:prSet presAssocID="{7C46CEC6-9729-4902-BF1D-95E8095A435E}" presName="sp" presStyleCnt="0"/>
      <dgm:spPr/>
    </dgm:pt>
    <dgm:pt modelId="{16361ED4-1D2B-455F-96CA-4D2B54CD2B19}" type="pres">
      <dgm:prSet presAssocID="{AD3E31A4-8913-44FB-A9B7-36D8D9D960A1}" presName="linNode" presStyleCnt="0"/>
      <dgm:spPr/>
    </dgm:pt>
    <dgm:pt modelId="{D18D6C4C-8F0B-43E7-B48C-AEB0D6617E9B}" type="pres">
      <dgm:prSet presAssocID="{AD3E31A4-8913-44FB-A9B7-36D8D9D960A1}" presName="parentText" presStyleLbl="node1" presStyleIdx="2" presStyleCnt="3">
        <dgm:presLayoutVars>
          <dgm:chMax val="1"/>
          <dgm:bulletEnabled val="1"/>
        </dgm:presLayoutVars>
      </dgm:prSet>
      <dgm:spPr/>
      <dgm:t>
        <a:bodyPr/>
        <a:lstStyle/>
        <a:p>
          <a:endParaRPr lang="en-US"/>
        </a:p>
      </dgm:t>
    </dgm:pt>
    <dgm:pt modelId="{7AFE102B-2932-4D98-99B3-3A0035D2D459}" type="pres">
      <dgm:prSet presAssocID="{AD3E31A4-8913-44FB-A9B7-36D8D9D960A1}" presName="descendantText" presStyleLbl="alignAccFollowNode1" presStyleIdx="2" presStyleCnt="3">
        <dgm:presLayoutVars>
          <dgm:bulletEnabled val="1"/>
        </dgm:presLayoutVars>
      </dgm:prSet>
      <dgm:spPr/>
      <dgm:t>
        <a:bodyPr/>
        <a:lstStyle/>
        <a:p>
          <a:endParaRPr lang="en-US"/>
        </a:p>
      </dgm:t>
    </dgm:pt>
  </dgm:ptLst>
  <dgm:cxnLst>
    <dgm:cxn modelId="{3021417E-CB2C-48A9-B04F-DAD719E983AE}" type="presOf" srcId="{99B30D40-2089-481E-853C-DFF65A5A6CBF}" destId="{F338E5BC-F801-4B94-8D3F-F39D878863C3}" srcOrd="0" destOrd="0" presId="urn:microsoft.com/office/officeart/2005/8/layout/vList5"/>
    <dgm:cxn modelId="{1589AD0C-FC19-480F-8E48-FDB7D03A8FB5}" srcId="{2C531859-B7D0-41D7-ACD9-B06BB63DD277}" destId="{673658FC-CAD3-44B8-B9F9-A8E8A774D2DB}" srcOrd="0" destOrd="0" parTransId="{3B85E324-7193-41E9-9D10-0A7CB21D0612}" sibTransId="{B6C3B6A7-6694-4206-BEE7-345F09BAA547}"/>
    <dgm:cxn modelId="{0E8F0AFB-A154-4EA0-B2AF-9C4F5C1EF884}" type="presOf" srcId="{673658FC-CAD3-44B8-B9F9-A8E8A774D2DB}" destId="{4D67E9BB-C1DB-4343-BFEA-7D59728CD1B1}" srcOrd="0" destOrd="0" presId="urn:microsoft.com/office/officeart/2005/8/layout/vList5"/>
    <dgm:cxn modelId="{F23B4B30-81AE-4C1A-A6EB-EDE7C2E145E2}" srcId="{AD3E31A4-8913-44FB-A9B7-36D8D9D960A1}" destId="{B7780F56-292B-42F2-893C-6AD4BDDC6109}" srcOrd="0" destOrd="0" parTransId="{5938EDCF-F202-426A-AC04-3313F8191F63}" sibTransId="{AD7E03EA-6B76-4A8B-B46D-576ED8FACB67}"/>
    <dgm:cxn modelId="{D741C83C-721D-4D48-BED4-6D53D1FEB210}" type="presOf" srcId="{989610D0-5FD9-44E3-B179-4F05B3366733}" destId="{17964C72-D750-4440-8000-DC308F33211C}" srcOrd="0" destOrd="0" presId="urn:microsoft.com/office/officeart/2005/8/layout/vList5"/>
    <dgm:cxn modelId="{33483DD1-12E9-4DE2-A3A3-FF572FAB3340}" srcId="{559E0AAF-FF31-4F09-8EFF-57312F3A8967}" destId="{2C531859-B7D0-41D7-ACD9-B06BB63DD277}" srcOrd="0" destOrd="0" parTransId="{7D95D678-A794-4624-9BA1-DEFBA7AE5742}" sibTransId="{4879D7A2-4600-412C-939D-887B15EB2CCD}"/>
    <dgm:cxn modelId="{352A583A-7793-43D7-A9E0-33548525EE14}" srcId="{AD3E31A4-8913-44FB-A9B7-36D8D9D960A1}" destId="{2510B767-1FCA-4BCD-AD62-8205A0F3D125}" srcOrd="1" destOrd="0" parTransId="{F33EEA1B-434F-491F-9885-8610C88ECEBB}" sibTransId="{47EB919D-1D1D-4AC7-9CA3-B9A30D78A89F}"/>
    <dgm:cxn modelId="{66613952-3CE4-418C-831B-AA9034BDCBA2}" srcId="{559E0AAF-FF31-4F09-8EFF-57312F3A8967}" destId="{99B30D40-2089-481E-853C-DFF65A5A6CBF}" srcOrd="1" destOrd="0" parTransId="{C06DC002-0951-41CB-B0EC-6DF2A29AE48E}" sibTransId="{7C46CEC6-9729-4902-BF1D-95E8095A435E}"/>
    <dgm:cxn modelId="{28384D5C-5213-4B34-B3E1-4A7310D69313}" type="presOf" srcId="{B7780F56-292B-42F2-893C-6AD4BDDC6109}" destId="{7AFE102B-2932-4D98-99B3-3A0035D2D459}" srcOrd="0" destOrd="0" presId="urn:microsoft.com/office/officeart/2005/8/layout/vList5"/>
    <dgm:cxn modelId="{248C8003-7ADD-4167-AEF6-0C7BAFDBFE72}" type="presOf" srcId="{559E0AAF-FF31-4F09-8EFF-57312F3A8967}" destId="{E6257FDF-7040-4242-A822-F3D37F71853E}" srcOrd="0" destOrd="0" presId="urn:microsoft.com/office/officeart/2005/8/layout/vList5"/>
    <dgm:cxn modelId="{B02D25D0-3D11-4064-88DB-72F830E0A649}" type="presOf" srcId="{AD3E31A4-8913-44FB-A9B7-36D8D9D960A1}" destId="{D18D6C4C-8F0B-43E7-B48C-AEB0D6617E9B}" srcOrd="0" destOrd="0" presId="urn:microsoft.com/office/officeart/2005/8/layout/vList5"/>
    <dgm:cxn modelId="{64B13A3D-16C4-481B-8070-B477EAE8E298}" type="presOf" srcId="{2510B767-1FCA-4BCD-AD62-8205A0F3D125}" destId="{7AFE102B-2932-4D98-99B3-3A0035D2D459}" srcOrd="0" destOrd="1" presId="urn:microsoft.com/office/officeart/2005/8/layout/vList5"/>
    <dgm:cxn modelId="{0E7C378A-F5D3-42B0-8EF2-20065954696C}" srcId="{99B30D40-2089-481E-853C-DFF65A5A6CBF}" destId="{4C448053-40D9-4216-BAD2-F31AF48AD0B3}" srcOrd="1" destOrd="0" parTransId="{26E864BD-60DF-40D6-8416-529326F08DC3}" sibTransId="{614F4255-CA1D-4E6F-97A3-EC76C7144A0F}"/>
    <dgm:cxn modelId="{E6FE9FDD-0158-47D5-B16B-77E90EB949B4}" type="presOf" srcId="{2C531859-B7D0-41D7-ACD9-B06BB63DD277}" destId="{3BB76699-F611-4451-9EC0-6BC51A1E2886}" srcOrd="0" destOrd="0" presId="urn:microsoft.com/office/officeart/2005/8/layout/vList5"/>
    <dgm:cxn modelId="{F20273F9-6D2F-445F-8359-46A02A49597E}" srcId="{99B30D40-2089-481E-853C-DFF65A5A6CBF}" destId="{989610D0-5FD9-44E3-B179-4F05B3366733}" srcOrd="0" destOrd="0" parTransId="{4F3BB401-0C43-4CCD-8205-D27C9AD8A5C7}" sibTransId="{F9EA482B-3932-4760-A646-C6BD1FCDCE13}"/>
    <dgm:cxn modelId="{D8056F98-6D48-4F32-A525-438D2D881FCE}" type="presOf" srcId="{4C448053-40D9-4216-BAD2-F31AF48AD0B3}" destId="{17964C72-D750-4440-8000-DC308F33211C}" srcOrd="0" destOrd="1" presId="urn:microsoft.com/office/officeart/2005/8/layout/vList5"/>
    <dgm:cxn modelId="{C2EFFAB2-6AB1-4AD3-AFEE-AB24D228672E}" srcId="{99B30D40-2089-481E-853C-DFF65A5A6CBF}" destId="{766C81E8-0AC9-4551-B01A-7CAFB4973F1C}" srcOrd="2" destOrd="0" parTransId="{CE7E7949-CD29-49A5-B65F-1E5A87D95E47}" sibTransId="{09D83A2C-6E69-4C6A-881D-ECFAC8AF31EC}"/>
    <dgm:cxn modelId="{A2C1EDD3-D901-43D3-BC3A-359A07E0ECF7}" type="presOf" srcId="{766C81E8-0AC9-4551-B01A-7CAFB4973F1C}" destId="{17964C72-D750-4440-8000-DC308F33211C}" srcOrd="0" destOrd="2" presId="urn:microsoft.com/office/officeart/2005/8/layout/vList5"/>
    <dgm:cxn modelId="{4370A69B-AF11-483D-A613-39E654736C0F}" srcId="{559E0AAF-FF31-4F09-8EFF-57312F3A8967}" destId="{AD3E31A4-8913-44FB-A9B7-36D8D9D960A1}" srcOrd="2" destOrd="0" parTransId="{59ED7D03-DA82-466B-A548-B625C2D6C5F3}" sibTransId="{282990C1-356F-4422-A622-9093F0B895E7}"/>
    <dgm:cxn modelId="{39984779-4C65-4DE5-9BD1-D8FC84D44911}" type="presParOf" srcId="{E6257FDF-7040-4242-A822-F3D37F71853E}" destId="{E349A2A4-12E3-4E9F-BF06-FEB08D584067}" srcOrd="0" destOrd="0" presId="urn:microsoft.com/office/officeart/2005/8/layout/vList5"/>
    <dgm:cxn modelId="{F58CA0F7-A67B-4D6D-8C93-FB268FACDE49}" type="presParOf" srcId="{E349A2A4-12E3-4E9F-BF06-FEB08D584067}" destId="{3BB76699-F611-4451-9EC0-6BC51A1E2886}" srcOrd="0" destOrd="0" presId="urn:microsoft.com/office/officeart/2005/8/layout/vList5"/>
    <dgm:cxn modelId="{D2621A06-18E8-4641-86D7-26DA40BB4D84}" type="presParOf" srcId="{E349A2A4-12E3-4E9F-BF06-FEB08D584067}" destId="{4D67E9BB-C1DB-4343-BFEA-7D59728CD1B1}" srcOrd="1" destOrd="0" presId="urn:microsoft.com/office/officeart/2005/8/layout/vList5"/>
    <dgm:cxn modelId="{A5B3700D-81D1-42F9-9F51-A5232F2035A9}" type="presParOf" srcId="{E6257FDF-7040-4242-A822-F3D37F71853E}" destId="{80AB4413-7F02-4733-9D3D-7E4E58E4EE32}" srcOrd="1" destOrd="0" presId="urn:microsoft.com/office/officeart/2005/8/layout/vList5"/>
    <dgm:cxn modelId="{84C2133D-622B-4F7F-8D76-8DE007E137F7}" type="presParOf" srcId="{E6257FDF-7040-4242-A822-F3D37F71853E}" destId="{99A2AE9D-F694-44BB-8A25-800DB877601F}" srcOrd="2" destOrd="0" presId="urn:microsoft.com/office/officeart/2005/8/layout/vList5"/>
    <dgm:cxn modelId="{E2B59462-49A8-4206-8C70-8D976BC48512}" type="presParOf" srcId="{99A2AE9D-F694-44BB-8A25-800DB877601F}" destId="{F338E5BC-F801-4B94-8D3F-F39D878863C3}" srcOrd="0" destOrd="0" presId="urn:microsoft.com/office/officeart/2005/8/layout/vList5"/>
    <dgm:cxn modelId="{644DF83F-E87B-43B4-A440-E57970B787D3}" type="presParOf" srcId="{99A2AE9D-F694-44BB-8A25-800DB877601F}" destId="{17964C72-D750-4440-8000-DC308F33211C}" srcOrd="1" destOrd="0" presId="urn:microsoft.com/office/officeart/2005/8/layout/vList5"/>
    <dgm:cxn modelId="{DA969003-730D-4EC7-AF91-442F6CF04C51}" type="presParOf" srcId="{E6257FDF-7040-4242-A822-F3D37F71853E}" destId="{49649DA6-3DBF-4691-A87C-60B319C4AD30}" srcOrd="3" destOrd="0" presId="urn:microsoft.com/office/officeart/2005/8/layout/vList5"/>
    <dgm:cxn modelId="{D2907137-6B76-487D-8E47-219EF0BFA94A}" type="presParOf" srcId="{E6257FDF-7040-4242-A822-F3D37F71853E}" destId="{16361ED4-1D2B-455F-96CA-4D2B54CD2B19}" srcOrd="4" destOrd="0" presId="urn:microsoft.com/office/officeart/2005/8/layout/vList5"/>
    <dgm:cxn modelId="{F877DD02-1581-43AF-B1BF-BA7DDA2098B7}" type="presParOf" srcId="{16361ED4-1D2B-455F-96CA-4D2B54CD2B19}" destId="{D18D6C4C-8F0B-43E7-B48C-AEB0D6617E9B}" srcOrd="0" destOrd="0" presId="urn:microsoft.com/office/officeart/2005/8/layout/vList5"/>
    <dgm:cxn modelId="{927587AC-D5A9-4F6C-8752-FFAC8D745CC6}" type="presParOf" srcId="{16361ED4-1D2B-455F-96CA-4D2B54CD2B19}" destId="{7AFE102B-2932-4D98-99B3-3A0035D2D45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8B36426-501A-4301-B637-308E750712DD}" type="doc">
      <dgm:prSet loTypeId="urn:microsoft.com/office/officeart/2005/8/layout/default#5" loCatId="list" qsTypeId="urn:microsoft.com/office/officeart/2005/8/quickstyle/simple1" qsCatId="simple" csTypeId="urn:microsoft.com/office/officeart/2005/8/colors/accent1_2" csCatId="accent1" phldr="1"/>
      <dgm:spPr/>
      <dgm:t>
        <a:bodyPr/>
        <a:lstStyle/>
        <a:p>
          <a:endParaRPr lang="en-US"/>
        </a:p>
      </dgm:t>
    </dgm:pt>
    <dgm:pt modelId="{51627250-2991-4EAF-920B-AC3A906DA7D9}">
      <dgm:prSet phldrT="[Text]"/>
      <dgm:spPr/>
      <dgm:t>
        <a:bodyPr/>
        <a:lstStyle/>
        <a:p>
          <a:r>
            <a:rPr lang="en-US" dirty="0" smtClean="0"/>
            <a:t>Adopted the metric system</a:t>
          </a:r>
          <a:endParaRPr lang="en-US" dirty="0"/>
        </a:p>
      </dgm:t>
    </dgm:pt>
    <dgm:pt modelId="{0F0F31D2-ADF1-4289-8BC3-F2BACAA2C10A}" type="parTrans" cxnId="{9135D229-115C-4DF4-AB23-D2D831C4BE16}">
      <dgm:prSet/>
      <dgm:spPr/>
      <dgm:t>
        <a:bodyPr/>
        <a:lstStyle/>
        <a:p>
          <a:endParaRPr lang="en-US"/>
        </a:p>
      </dgm:t>
    </dgm:pt>
    <dgm:pt modelId="{242881B0-4080-4C2B-896F-2980995E19B2}" type="sibTrans" cxnId="{9135D229-115C-4DF4-AB23-D2D831C4BE16}">
      <dgm:prSet/>
      <dgm:spPr/>
      <dgm:t>
        <a:bodyPr/>
        <a:lstStyle/>
        <a:p>
          <a:endParaRPr lang="en-US"/>
        </a:p>
      </dgm:t>
    </dgm:pt>
    <dgm:pt modelId="{BC48C34F-13AE-4B76-B620-C8B206926F1C}">
      <dgm:prSet phldrT="[Text]"/>
      <dgm:spPr/>
      <dgm:t>
        <a:bodyPr/>
        <a:lstStyle/>
        <a:p>
          <a:r>
            <a:rPr lang="en-US" smtClean="0"/>
            <a:t>Established </a:t>
          </a:r>
          <a:r>
            <a:rPr lang="en-US" dirty="0" smtClean="0"/>
            <a:t>a nationwide system of public education</a:t>
          </a:r>
          <a:endParaRPr lang="en-US" dirty="0"/>
        </a:p>
      </dgm:t>
    </dgm:pt>
    <dgm:pt modelId="{E3B292EA-7ADB-4257-9C8F-28446D277736}" type="parTrans" cxnId="{9DE0A375-C62A-4503-B4C6-99C8D211A79B}">
      <dgm:prSet/>
      <dgm:spPr/>
      <dgm:t>
        <a:bodyPr/>
        <a:lstStyle/>
        <a:p>
          <a:endParaRPr lang="en-US"/>
        </a:p>
      </dgm:t>
    </dgm:pt>
    <dgm:pt modelId="{BB8BF65F-D32F-4330-B319-253EAE838E7F}" type="sibTrans" cxnId="{9DE0A375-C62A-4503-B4C6-99C8D211A79B}">
      <dgm:prSet/>
      <dgm:spPr/>
      <dgm:t>
        <a:bodyPr/>
        <a:lstStyle/>
        <a:p>
          <a:endParaRPr lang="en-US"/>
        </a:p>
      </dgm:t>
    </dgm:pt>
    <dgm:pt modelId="{05EE4E63-3D52-4030-AE96-8CD56380D8AB}">
      <dgm:prSet phldrT="[Text]"/>
      <dgm:spPr/>
      <dgm:t>
        <a:bodyPr/>
        <a:lstStyle/>
        <a:p>
          <a:r>
            <a:rPr lang="en-US" dirty="0" smtClean="0"/>
            <a:t>Ended slavery in France’s colonies</a:t>
          </a:r>
          <a:endParaRPr lang="en-US" dirty="0"/>
        </a:p>
      </dgm:t>
    </dgm:pt>
    <dgm:pt modelId="{C56731C9-1469-4C3D-9305-0807C75981A8}" type="parTrans" cxnId="{5556C472-69B4-4503-8A54-7F4189500D88}">
      <dgm:prSet/>
      <dgm:spPr/>
      <dgm:t>
        <a:bodyPr/>
        <a:lstStyle/>
        <a:p>
          <a:endParaRPr lang="en-US"/>
        </a:p>
      </dgm:t>
    </dgm:pt>
    <dgm:pt modelId="{879B4D8A-E38F-4CE1-A8BB-8A23D8FA2F51}" type="sibTrans" cxnId="{5556C472-69B4-4503-8A54-7F4189500D88}">
      <dgm:prSet/>
      <dgm:spPr/>
      <dgm:t>
        <a:bodyPr/>
        <a:lstStyle/>
        <a:p>
          <a:endParaRPr lang="en-US"/>
        </a:p>
      </dgm:t>
    </dgm:pt>
    <dgm:pt modelId="{88ED12E4-1B82-4FD9-979A-C7157E0A5B1B}">
      <dgm:prSet phldrT="[Text]"/>
      <dgm:spPr/>
      <dgm:t>
        <a:bodyPr/>
        <a:lstStyle/>
        <a:p>
          <a:r>
            <a:rPr lang="en-US" dirty="0" smtClean="0"/>
            <a:t>Dealt the final blow to feudalism by abolishing </a:t>
          </a:r>
          <a:r>
            <a:rPr lang="en-US" b="0" dirty="0" smtClean="0"/>
            <a:t>primogeniture (the system whereby the oldest son inherited all of his father’s estate)</a:t>
          </a:r>
          <a:endParaRPr lang="en-US" dirty="0"/>
        </a:p>
      </dgm:t>
    </dgm:pt>
    <dgm:pt modelId="{377B3891-D6B5-4FC0-A47A-3C14E5BF40D1}" type="parTrans" cxnId="{63F61444-A603-49E3-838B-EA0AA8345A73}">
      <dgm:prSet/>
      <dgm:spPr/>
      <dgm:t>
        <a:bodyPr/>
        <a:lstStyle/>
        <a:p>
          <a:endParaRPr lang="en-US"/>
        </a:p>
      </dgm:t>
    </dgm:pt>
    <dgm:pt modelId="{EADA8943-2E42-402E-A950-B8AE64EB0FEA}" type="sibTrans" cxnId="{63F61444-A603-49E3-838B-EA0AA8345A73}">
      <dgm:prSet/>
      <dgm:spPr/>
      <dgm:t>
        <a:bodyPr/>
        <a:lstStyle/>
        <a:p>
          <a:endParaRPr lang="en-US"/>
        </a:p>
      </dgm:t>
    </dgm:pt>
    <dgm:pt modelId="{F8B65E27-74F0-44EA-8FF6-ED32CD43690E}">
      <dgm:prSet phldrT="[Text]"/>
      <dgm:spPr/>
      <dgm:t>
        <a:bodyPr/>
        <a:lstStyle/>
        <a:p>
          <a:r>
            <a:rPr lang="en-US" smtClean="0"/>
            <a:t>Ended </a:t>
          </a:r>
          <a:r>
            <a:rPr lang="en-US" dirty="0" smtClean="0"/>
            <a:t>debt imprisonment</a:t>
          </a:r>
          <a:endParaRPr lang="en-US" dirty="0"/>
        </a:p>
      </dgm:t>
    </dgm:pt>
    <dgm:pt modelId="{C3971F10-6FC7-49C9-9C61-1586B26929ED}" type="parTrans" cxnId="{53C669DB-E2A7-4F56-9089-F52FB476288D}">
      <dgm:prSet/>
      <dgm:spPr/>
      <dgm:t>
        <a:bodyPr/>
        <a:lstStyle/>
        <a:p>
          <a:endParaRPr lang="en-US"/>
        </a:p>
      </dgm:t>
    </dgm:pt>
    <dgm:pt modelId="{9DFFE0BA-B65A-4B6F-916B-A5D201B9029A}" type="sibTrans" cxnId="{53C669DB-E2A7-4F56-9089-F52FB476288D}">
      <dgm:prSet/>
      <dgm:spPr/>
      <dgm:t>
        <a:bodyPr/>
        <a:lstStyle/>
        <a:p>
          <a:endParaRPr lang="en-US"/>
        </a:p>
      </dgm:t>
    </dgm:pt>
    <dgm:pt modelId="{32742A8F-4E19-4246-9150-5A435DF21AD8}">
      <dgm:prSet phldrT="[Text]"/>
      <dgm:spPr/>
      <dgm:t>
        <a:bodyPr/>
        <a:lstStyle/>
        <a:p>
          <a:r>
            <a:rPr lang="en-US" b="0" smtClean="0"/>
            <a:t>Drew</a:t>
          </a:r>
          <a:r>
            <a:rPr lang="en-US" smtClean="0"/>
            <a:t> </a:t>
          </a:r>
          <a:r>
            <a:rPr lang="en-US" dirty="0" smtClean="0"/>
            <a:t>up a comprehensive system of laws</a:t>
          </a:r>
          <a:endParaRPr lang="en-US" dirty="0"/>
        </a:p>
      </dgm:t>
    </dgm:pt>
    <dgm:pt modelId="{0CF96946-00C7-4C08-9141-E501584AF5C2}" type="parTrans" cxnId="{CC154ADF-FF34-442B-91BA-4795D3945BE3}">
      <dgm:prSet/>
      <dgm:spPr/>
      <dgm:t>
        <a:bodyPr/>
        <a:lstStyle/>
        <a:p>
          <a:endParaRPr lang="en-US"/>
        </a:p>
      </dgm:t>
    </dgm:pt>
    <dgm:pt modelId="{B3D0CB94-6A0F-4A2C-B50C-480D5B65EC8C}" type="sibTrans" cxnId="{CC154ADF-FF34-442B-91BA-4795D3945BE3}">
      <dgm:prSet/>
      <dgm:spPr/>
      <dgm:t>
        <a:bodyPr/>
        <a:lstStyle/>
        <a:p>
          <a:endParaRPr lang="en-US"/>
        </a:p>
      </dgm:t>
    </dgm:pt>
    <dgm:pt modelId="{8D1BA1FD-7968-4AD6-B505-AECDBCC7B053}" type="pres">
      <dgm:prSet presAssocID="{48B36426-501A-4301-B637-308E750712DD}" presName="diagram" presStyleCnt="0">
        <dgm:presLayoutVars>
          <dgm:dir/>
          <dgm:resizeHandles val="exact"/>
        </dgm:presLayoutVars>
      </dgm:prSet>
      <dgm:spPr/>
      <dgm:t>
        <a:bodyPr/>
        <a:lstStyle/>
        <a:p>
          <a:endParaRPr lang="en-US"/>
        </a:p>
      </dgm:t>
    </dgm:pt>
    <dgm:pt modelId="{DE4AF1DD-C91F-4BE0-82A9-A3B045726D65}" type="pres">
      <dgm:prSet presAssocID="{51627250-2991-4EAF-920B-AC3A906DA7D9}" presName="node" presStyleLbl="node1" presStyleIdx="0" presStyleCnt="6">
        <dgm:presLayoutVars>
          <dgm:bulletEnabled val="1"/>
        </dgm:presLayoutVars>
      </dgm:prSet>
      <dgm:spPr/>
      <dgm:t>
        <a:bodyPr/>
        <a:lstStyle/>
        <a:p>
          <a:endParaRPr lang="en-US"/>
        </a:p>
      </dgm:t>
    </dgm:pt>
    <dgm:pt modelId="{A8BAABA2-0C8E-4715-B2BB-0CEC01DEB135}" type="pres">
      <dgm:prSet presAssocID="{242881B0-4080-4C2B-896F-2980995E19B2}" presName="sibTrans" presStyleCnt="0"/>
      <dgm:spPr/>
    </dgm:pt>
    <dgm:pt modelId="{2EB4DE2C-ADB2-4398-8153-637850D7CC5D}" type="pres">
      <dgm:prSet presAssocID="{88ED12E4-1B82-4FD9-979A-C7157E0A5B1B}" presName="node" presStyleLbl="node1" presStyleIdx="1" presStyleCnt="6">
        <dgm:presLayoutVars>
          <dgm:bulletEnabled val="1"/>
        </dgm:presLayoutVars>
      </dgm:prSet>
      <dgm:spPr/>
      <dgm:t>
        <a:bodyPr/>
        <a:lstStyle/>
        <a:p>
          <a:endParaRPr lang="en-US"/>
        </a:p>
      </dgm:t>
    </dgm:pt>
    <dgm:pt modelId="{868F3DA5-EBCC-498C-828B-016205B00C57}" type="pres">
      <dgm:prSet presAssocID="{EADA8943-2E42-402E-A950-B8AE64EB0FEA}" presName="sibTrans" presStyleCnt="0"/>
      <dgm:spPr/>
    </dgm:pt>
    <dgm:pt modelId="{1B4F71FD-8063-49EE-B011-479310DF17C2}" type="pres">
      <dgm:prSet presAssocID="{32742A8F-4E19-4246-9150-5A435DF21AD8}" presName="node" presStyleLbl="node1" presStyleIdx="2" presStyleCnt="6">
        <dgm:presLayoutVars>
          <dgm:bulletEnabled val="1"/>
        </dgm:presLayoutVars>
      </dgm:prSet>
      <dgm:spPr/>
      <dgm:t>
        <a:bodyPr/>
        <a:lstStyle/>
        <a:p>
          <a:endParaRPr lang="en-US"/>
        </a:p>
      </dgm:t>
    </dgm:pt>
    <dgm:pt modelId="{A9AC9150-8CF7-482F-9F33-7E9B223C896E}" type="pres">
      <dgm:prSet presAssocID="{B3D0CB94-6A0F-4A2C-B50C-480D5B65EC8C}" presName="sibTrans" presStyleCnt="0"/>
      <dgm:spPr/>
    </dgm:pt>
    <dgm:pt modelId="{31612E6B-A19E-4F62-BBA8-972D7DAF55E0}" type="pres">
      <dgm:prSet presAssocID="{F8B65E27-74F0-44EA-8FF6-ED32CD43690E}" presName="node" presStyleLbl="node1" presStyleIdx="3" presStyleCnt="6">
        <dgm:presLayoutVars>
          <dgm:bulletEnabled val="1"/>
        </dgm:presLayoutVars>
      </dgm:prSet>
      <dgm:spPr/>
      <dgm:t>
        <a:bodyPr/>
        <a:lstStyle/>
        <a:p>
          <a:endParaRPr lang="en-US"/>
        </a:p>
      </dgm:t>
    </dgm:pt>
    <dgm:pt modelId="{551D5B96-23C0-4B7F-A7EF-C6AD659FE4B9}" type="pres">
      <dgm:prSet presAssocID="{9DFFE0BA-B65A-4B6F-916B-A5D201B9029A}" presName="sibTrans" presStyleCnt="0"/>
      <dgm:spPr/>
    </dgm:pt>
    <dgm:pt modelId="{8500C061-2994-4D87-8109-0BCAC19F8B2F}" type="pres">
      <dgm:prSet presAssocID="{05EE4E63-3D52-4030-AE96-8CD56380D8AB}" presName="node" presStyleLbl="node1" presStyleIdx="4" presStyleCnt="6">
        <dgm:presLayoutVars>
          <dgm:bulletEnabled val="1"/>
        </dgm:presLayoutVars>
      </dgm:prSet>
      <dgm:spPr/>
      <dgm:t>
        <a:bodyPr/>
        <a:lstStyle/>
        <a:p>
          <a:endParaRPr lang="en-US"/>
        </a:p>
      </dgm:t>
    </dgm:pt>
    <dgm:pt modelId="{0255AD9E-01A7-4DC3-AF1B-864D6122F4D6}" type="pres">
      <dgm:prSet presAssocID="{879B4D8A-E38F-4CE1-A8BB-8A23D8FA2F51}" presName="sibTrans" presStyleCnt="0"/>
      <dgm:spPr/>
    </dgm:pt>
    <dgm:pt modelId="{A76AA534-DCFD-4CC1-B098-BCCC31C1C6E1}" type="pres">
      <dgm:prSet presAssocID="{BC48C34F-13AE-4B76-B620-C8B206926F1C}" presName="node" presStyleLbl="node1" presStyleIdx="5" presStyleCnt="6">
        <dgm:presLayoutVars>
          <dgm:bulletEnabled val="1"/>
        </dgm:presLayoutVars>
      </dgm:prSet>
      <dgm:spPr/>
      <dgm:t>
        <a:bodyPr/>
        <a:lstStyle/>
        <a:p>
          <a:endParaRPr lang="en-US"/>
        </a:p>
      </dgm:t>
    </dgm:pt>
  </dgm:ptLst>
  <dgm:cxnLst>
    <dgm:cxn modelId="{63F61444-A603-49E3-838B-EA0AA8345A73}" srcId="{48B36426-501A-4301-B637-308E750712DD}" destId="{88ED12E4-1B82-4FD9-979A-C7157E0A5B1B}" srcOrd="1" destOrd="0" parTransId="{377B3891-D6B5-4FC0-A47A-3C14E5BF40D1}" sibTransId="{EADA8943-2E42-402E-A950-B8AE64EB0FEA}"/>
    <dgm:cxn modelId="{9135D229-115C-4DF4-AB23-D2D831C4BE16}" srcId="{48B36426-501A-4301-B637-308E750712DD}" destId="{51627250-2991-4EAF-920B-AC3A906DA7D9}" srcOrd="0" destOrd="0" parTransId="{0F0F31D2-ADF1-4289-8BC3-F2BACAA2C10A}" sibTransId="{242881B0-4080-4C2B-896F-2980995E19B2}"/>
    <dgm:cxn modelId="{53C669DB-E2A7-4F56-9089-F52FB476288D}" srcId="{48B36426-501A-4301-B637-308E750712DD}" destId="{F8B65E27-74F0-44EA-8FF6-ED32CD43690E}" srcOrd="3" destOrd="0" parTransId="{C3971F10-6FC7-49C9-9C61-1586B26929ED}" sibTransId="{9DFFE0BA-B65A-4B6F-916B-A5D201B9029A}"/>
    <dgm:cxn modelId="{624A51BA-A14B-4188-90AD-23B60C6BE4C9}" type="presOf" srcId="{05EE4E63-3D52-4030-AE96-8CD56380D8AB}" destId="{8500C061-2994-4D87-8109-0BCAC19F8B2F}" srcOrd="0" destOrd="0" presId="urn:microsoft.com/office/officeart/2005/8/layout/default#5"/>
    <dgm:cxn modelId="{EC0A6023-17BA-4F56-B012-33A1A474524A}" type="presOf" srcId="{F8B65E27-74F0-44EA-8FF6-ED32CD43690E}" destId="{31612E6B-A19E-4F62-BBA8-972D7DAF55E0}" srcOrd="0" destOrd="0" presId="urn:microsoft.com/office/officeart/2005/8/layout/default#5"/>
    <dgm:cxn modelId="{B12A34A7-1AB5-4D34-AD6B-536A4F6BF89C}" type="presOf" srcId="{32742A8F-4E19-4246-9150-5A435DF21AD8}" destId="{1B4F71FD-8063-49EE-B011-479310DF17C2}" srcOrd="0" destOrd="0" presId="urn:microsoft.com/office/officeart/2005/8/layout/default#5"/>
    <dgm:cxn modelId="{4129CD8E-0FA1-49F5-90BB-A92ABF00B5B4}" type="presOf" srcId="{48B36426-501A-4301-B637-308E750712DD}" destId="{8D1BA1FD-7968-4AD6-B505-AECDBCC7B053}" srcOrd="0" destOrd="0" presId="urn:microsoft.com/office/officeart/2005/8/layout/default#5"/>
    <dgm:cxn modelId="{137DF8AC-286B-4D9A-8097-DAAE8BD76BB7}" type="presOf" srcId="{BC48C34F-13AE-4B76-B620-C8B206926F1C}" destId="{A76AA534-DCFD-4CC1-B098-BCCC31C1C6E1}" srcOrd="0" destOrd="0" presId="urn:microsoft.com/office/officeart/2005/8/layout/default#5"/>
    <dgm:cxn modelId="{5556C472-69B4-4503-8A54-7F4189500D88}" srcId="{48B36426-501A-4301-B637-308E750712DD}" destId="{05EE4E63-3D52-4030-AE96-8CD56380D8AB}" srcOrd="4" destOrd="0" parTransId="{C56731C9-1469-4C3D-9305-0807C75981A8}" sibTransId="{879B4D8A-E38F-4CE1-A8BB-8A23D8FA2F51}"/>
    <dgm:cxn modelId="{0F42003C-8A87-4632-8B99-348C9E8B2E31}" type="presOf" srcId="{88ED12E4-1B82-4FD9-979A-C7157E0A5B1B}" destId="{2EB4DE2C-ADB2-4398-8153-637850D7CC5D}" srcOrd="0" destOrd="0" presId="urn:microsoft.com/office/officeart/2005/8/layout/default#5"/>
    <dgm:cxn modelId="{CC154ADF-FF34-442B-91BA-4795D3945BE3}" srcId="{48B36426-501A-4301-B637-308E750712DD}" destId="{32742A8F-4E19-4246-9150-5A435DF21AD8}" srcOrd="2" destOrd="0" parTransId="{0CF96946-00C7-4C08-9141-E501584AF5C2}" sibTransId="{B3D0CB94-6A0F-4A2C-B50C-480D5B65EC8C}"/>
    <dgm:cxn modelId="{9DE0A375-C62A-4503-B4C6-99C8D211A79B}" srcId="{48B36426-501A-4301-B637-308E750712DD}" destId="{BC48C34F-13AE-4B76-B620-C8B206926F1C}" srcOrd="5" destOrd="0" parTransId="{E3B292EA-7ADB-4257-9C8F-28446D277736}" sibTransId="{BB8BF65F-D32F-4330-B319-253EAE838E7F}"/>
    <dgm:cxn modelId="{5523CED7-7FC5-4D18-B57D-94A3D4066474}" type="presOf" srcId="{51627250-2991-4EAF-920B-AC3A906DA7D9}" destId="{DE4AF1DD-C91F-4BE0-82A9-A3B045726D65}" srcOrd="0" destOrd="0" presId="urn:microsoft.com/office/officeart/2005/8/layout/default#5"/>
    <dgm:cxn modelId="{401DEC8B-895B-4E5B-B046-368B599398BA}" type="presParOf" srcId="{8D1BA1FD-7968-4AD6-B505-AECDBCC7B053}" destId="{DE4AF1DD-C91F-4BE0-82A9-A3B045726D65}" srcOrd="0" destOrd="0" presId="urn:microsoft.com/office/officeart/2005/8/layout/default#5"/>
    <dgm:cxn modelId="{506BB310-D674-4543-ABAC-163B81597757}" type="presParOf" srcId="{8D1BA1FD-7968-4AD6-B505-AECDBCC7B053}" destId="{A8BAABA2-0C8E-4715-B2BB-0CEC01DEB135}" srcOrd="1" destOrd="0" presId="urn:microsoft.com/office/officeart/2005/8/layout/default#5"/>
    <dgm:cxn modelId="{426F9346-2AE1-4AD0-B6F3-BC88FF7CF0D0}" type="presParOf" srcId="{8D1BA1FD-7968-4AD6-B505-AECDBCC7B053}" destId="{2EB4DE2C-ADB2-4398-8153-637850D7CC5D}" srcOrd="2" destOrd="0" presId="urn:microsoft.com/office/officeart/2005/8/layout/default#5"/>
    <dgm:cxn modelId="{896ED63F-84AD-4B46-9346-31C7C1774DDB}" type="presParOf" srcId="{8D1BA1FD-7968-4AD6-B505-AECDBCC7B053}" destId="{868F3DA5-EBCC-498C-828B-016205B00C57}" srcOrd="3" destOrd="0" presId="urn:microsoft.com/office/officeart/2005/8/layout/default#5"/>
    <dgm:cxn modelId="{29866F09-67DA-4A48-B661-815AE8937C30}" type="presParOf" srcId="{8D1BA1FD-7968-4AD6-B505-AECDBCC7B053}" destId="{1B4F71FD-8063-49EE-B011-479310DF17C2}" srcOrd="4" destOrd="0" presId="urn:microsoft.com/office/officeart/2005/8/layout/default#5"/>
    <dgm:cxn modelId="{006B318B-E80C-4F52-8364-8B66F7E85058}" type="presParOf" srcId="{8D1BA1FD-7968-4AD6-B505-AECDBCC7B053}" destId="{A9AC9150-8CF7-482F-9F33-7E9B223C896E}" srcOrd="5" destOrd="0" presId="urn:microsoft.com/office/officeart/2005/8/layout/default#5"/>
    <dgm:cxn modelId="{B14F7C90-8934-4B8B-BBD7-85B447BA2BC7}" type="presParOf" srcId="{8D1BA1FD-7968-4AD6-B505-AECDBCC7B053}" destId="{31612E6B-A19E-4F62-BBA8-972D7DAF55E0}" srcOrd="6" destOrd="0" presId="urn:microsoft.com/office/officeart/2005/8/layout/default#5"/>
    <dgm:cxn modelId="{7041AE46-80FE-434B-9D2E-E2E9ACF4ACE0}" type="presParOf" srcId="{8D1BA1FD-7968-4AD6-B505-AECDBCC7B053}" destId="{551D5B96-23C0-4B7F-A7EF-C6AD659FE4B9}" srcOrd="7" destOrd="0" presId="urn:microsoft.com/office/officeart/2005/8/layout/default#5"/>
    <dgm:cxn modelId="{4163A429-51A8-4D99-9E76-FE156DC105A6}" type="presParOf" srcId="{8D1BA1FD-7968-4AD6-B505-AECDBCC7B053}" destId="{8500C061-2994-4D87-8109-0BCAC19F8B2F}" srcOrd="8" destOrd="0" presId="urn:microsoft.com/office/officeart/2005/8/layout/default#5"/>
    <dgm:cxn modelId="{D4ECD4E2-CE04-4F5F-BCB0-D022ACE519CB}" type="presParOf" srcId="{8D1BA1FD-7968-4AD6-B505-AECDBCC7B053}" destId="{0255AD9E-01A7-4DC3-AF1B-864D6122F4D6}" srcOrd="9" destOrd="0" presId="urn:microsoft.com/office/officeart/2005/8/layout/default#5"/>
    <dgm:cxn modelId="{E3AED9E3-BB2C-4E5B-B308-E9C5C8A50AF5}" type="presParOf" srcId="{8D1BA1FD-7968-4AD6-B505-AECDBCC7B053}" destId="{A76AA534-DCFD-4CC1-B098-BCCC31C1C6E1}" srcOrd="10" destOrd="0" presId="urn:microsoft.com/office/officeart/2005/8/layout/defaul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4B9D2C7-8690-4D6D-A6E0-6074B73A3FFC}"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en-US"/>
        </a:p>
      </dgm:t>
    </dgm:pt>
    <dgm:pt modelId="{56B976E5-A5DE-4032-BE68-5D67FCB4FD1B}">
      <dgm:prSet phldrT="[Text]" custT="1"/>
      <dgm:spPr/>
      <dgm:t>
        <a:bodyPr/>
        <a:lstStyle/>
        <a:p>
          <a:pPr algn="l"/>
          <a:r>
            <a:rPr lang="en-US" sz="2000" dirty="0" smtClean="0"/>
            <a:t>The Directory suffered from corruption and poor administration.</a:t>
          </a:r>
          <a:endParaRPr lang="en-US" sz="2000" dirty="0"/>
        </a:p>
      </dgm:t>
    </dgm:pt>
    <dgm:pt modelId="{B14D8431-FD9E-4978-8AB0-D72ED457375B}" type="parTrans" cxnId="{CE98B8DB-01BA-47BD-BBD1-CA28C0FBF234}">
      <dgm:prSet/>
      <dgm:spPr/>
      <dgm:t>
        <a:bodyPr/>
        <a:lstStyle/>
        <a:p>
          <a:endParaRPr lang="en-US"/>
        </a:p>
      </dgm:t>
    </dgm:pt>
    <dgm:pt modelId="{DDFA9437-F4CE-471B-81A4-D84BDA99FFAC}" type="sibTrans" cxnId="{CE98B8DB-01BA-47BD-BBD1-CA28C0FBF234}">
      <dgm:prSet/>
      <dgm:spPr/>
      <dgm:t>
        <a:bodyPr/>
        <a:lstStyle/>
        <a:p>
          <a:endParaRPr lang="en-US"/>
        </a:p>
      </dgm:t>
    </dgm:pt>
    <dgm:pt modelId="{268F9A14-B30E-4D2D-9AFF-55B31A0A2D56}">
      <dgm:prSet phldrT="[Text]" custT="1"/>
      <dgm:spPr/>
      <dgm:t>
        <a:bodyPr/>
        <a:lstStyle/>
        <a:p>
          <a:pPr algn="l"/>
          <a:r>
            <a:rPr lang="en-US" sz="2000" dirty="0" smtClean="0"/>
            <a:t>The people of France grew poorer and more frustrated with their government.</a:t>
          </a:r>
          <a:endParaRPr lang="en-US" sz="2000" dirty="0"/>
        </a:p>
      </dgm:t>
    </dgm:pt>
    <dgm:pt modelId="{B5ED0938-DF2D-4AA8-AA71-3D81C2A14533}" type="parTrans" cxnId="{F5D37120-1B89-4732-9108-930372C9B5C3}">
      <dgm:prSet/>
      <dgm:spPr/>
      <dgm:t>
        <a:bodyPr/>
        <a:lstStyle/>
        <a:p>
          <a:endParaRPr lang="en-US"/>
        </a:p>
      </dgm:t>
    </dgm:pt>
    <dgm:pt modelId="{898A2B2F-A382-4AF9-A530-6D55ED21E095}" type="sibTrans" cxnId="{F5D37120-1B89-4732-9108-930372C9B5C3}">
      <dgm:prSet/>
      <dgm:spPr/>
      <dgm:t>
        <a:bodyPr/>
        <a:lstStyle/>
        <a:p>
          <a:endParaRPr lang="en-US"/>
        </a:p>
      </dgm:t>
    </dgm:pt>
    <dgm:pt modelId="{37BC6CB2-D337-470D-8B6C-0F9346E5C244}">
      <dgm:prSet phldrT="[Text]" custT="1"/>
      <dgm:spPr/>
      <dgm:t>
        <a:bodyPr/>
        <a:lstStyle/>
        <a:p>
          <a:pPr algn="l"/>
          <a:r>
            <a:rPr lang="en-US" sz="2000" dirty="0" smtClean="0"/>
            <a:t>Despite, or perhaps because of, these struggles, the French developed a strong feeling of </a:t>
          </a:r>
          <a:r>
            <a:rPr lang="en-US" sz="2000" b="1" dirty="0" smtClean="0"/>
            <a:t>nationalism</a:t>
          </a:r>
          <a:r>
            <a:rPr lang="en-US" sz="2000" b="0" dirty="0" smtClean="0"/>
            <a:t> – they were proud of their country and devoted to it.</a:t>
          </a:r>
          <a:endParaRPr lang="en-US" sz="2000" dirty="0"/>
        </a:p>
      </dgm:t>
    </dgm:pt>
    <dgm:pt modelId="{AC17F9D7-ADF1-4D90-926A-1DF4245DB877}" type="parTrans" cxnId="{4A1E6370-9232-40D7-A033-93D4751387D8}">
      <dgm:prSet/>
      <dgm:spPr/>
      <dgm:t>
        <a:bodyPr/>
        <a:lstStyle/>
        <a:p>
          <a:endParaRPr lang="en-US"/>
        </a:p>
      </dgm:t>
    </dgm:pt>
    <dgm:pt modelId="{1FB2B2EC-9568-4B1D-AD90-B29DF7E609F4}" type="sibTrans" cxnId="{4A1E6370-9232-40D7-A033-93D4751387D8}">
      <dgm:prSet/>
      <dgm:spPr/>
      <dgm:t>
        <a:bodyPr/>
        <a:lstStyle/>
        <a:p>
          <a:endParaRPr lang="en-US"/>
        </a:p>
      </dgm:t>
    </dgm:pt>
    <dgm:pt modelId="{FBDF731F-92C8-4967-AE2F-E0FF0B045410}">
      <dgm:prSet phldrT="[Text]" custT="1"/>
      <dgm:spPr/>
      <dgm:t>
        <a:bodyPr/>
        <a:lstStyle/>
        <a:p>
          <a:pPr algn="l"/>
          <a:r>
            <a:rPr lang="en-US" sz="2000" dirty="0" smtClean="0"/>
            <a:t>National pride was fueled by military successes.</a:t>
          </a:r>
          <a:endParaRPr lang="en-US" sz="2000" dirty="0"/>
        </a:p>
      </dgm:t>
    </dgm:pt>
    <dgm:pt modelId="{B0D822B3-DE41-4E30-A02F-3D5EB248BD9D}" type="parTrans" cxnId="{4DFCEDE8-DAED-4A6A-A2A1-BD09F7422E17}">
      <dgm:prSet/>
      <dgm:spPr/>
      <dgm:t>
        <a:bodyPr/>
        <a:lstStyle/>
        <a:p>
          <a:endParaRPr lang="en-US"/>
        </a:p>
      </dgm:t>
    </dgm:pt>
    <dgm:pt modelId="{E58F295D-686F-4E2F-ADC4-E91748D12526}" type="sibTrans" cxnId="{4DFCEDE8-DAED-4A6A-A2A1-BD09F7422E17}">
      <dgm:prSet/>
      <dgm:spPr/>
      <dgm:t>
        <a:bodyPr/>
        <a:lstStyle/>
        <a:p>
          <a:endParaRPr lang="en-US"/>
        </a:p>
      </dgm:t>
    </dgm:pt>
    <dgm:pt modelId="{8B1B89E8-6CDE-476D-BF15-88A3DCEAF708}">
      <dgm:prSet phldrT="[Text]" custT="1"/>
      <dgm:spPr/>
      <dgm:t>
        <a:bodyPr/>
        <a:lstStyle/>
        <a:p>
          <a:pPr algn="l"/>
          <a:r>
            <a:rPr lang="en-US" sz="2000" dirty="0" smtClean="0"/>
            <a:t>It would be a military leader – </a:t>
          </a:r>
          <a:r>
            <a:rPr lang="en-US" sz="2000" b="1" dirty="0" smtClean="0"/>
            <a:t>Napoleon Bonaparte</a:t>
          </a:r>
          <a:r>
            <a:rPr lang="en-US" sz="2000" dirty="0" smtClean="0"/>
            <a:t>, coming to power through a </a:t>
          </a:r>
          <a:r>
            <a:rPr lang="en-US" sz="2000" b="1" i="1" dirty="0" smtClean="0"/>
            <a:t>coup d’</a:t>
          </a:r>
          <a:r>
            <a:rPr lang="en-US" sz="2000" b="1" i="1" dirty="0" smtClean="0">
              <a:latin typeface="Calibri"/>
            </a:rPr>
            <a:t>état </a:t>
          </a:r>
          <a:r>
            <a:rPr lang="en-US" sz="2000" b="0" i="0" dirty="0" smtClean="0">
              <a:latin typeface="Calibri"/>
            </a:rPr>
            <a:t>– who would end </a:t>
          </a:r>
          <a:r>
            <a:rPr lang="en-US" sz="2000" dirty="0" smtClean="0"/>
            <a:t>the ten-year period (1789-1799) known as the French Revolution.</a:t>
          </a:r>
          <a:endParaRPr lang="en-US" sz="2000" dirty="0"/>
        </a:p>
      </dgm:t>
    </dgm:pt>
    <dgm:pt modelId="{D5825401-21A9-4513-A212-C7D5838DEC8B}" type="parTrans" cxnId="{07BB856C-BB05-4E06-9ECB-73F93A6A2DEF}">
      <dgm:prSet/>
      <dgm:spPr/>
      <dgm:t>
        <a:bodyPr/>
        <a:lstStyle/>
        <a:p>
          <a:endParaRPr lang="en-US"/>
        </a:p>
      </dgm:t>
    </dgm:pt>
    <dgm:pt modelId="{5E2CA92B-2916-46DC-8D13-7DD2A5806610}" type="sibTrans" cxnId="{07BB856C-BB05-4E06-9ECB-73F93A6A2DEF}">
      <dgm:prSet/>
      <dgm:spPr/>
      <dgm:t>
        <a:bodyPr/>
        <a:lstStyle/>
        <a:p>
          <a:endParaRPr lang="en-US"/>
        </a:p>
      </dgm:t>
    </dgm:pt>
    <dgm:pt modelId="{6109D6F3-6F2E-4A43-856D-607B09577788}" type="pres">
      <dgm:prSet presAssocID="{C4B9D2C7-8690-4D6D-A6E0-6074B73A3FFC}" presName="linear" presStyleCnt="0">
        <dgm:presLayoutVars>
          <dgm:dir/>
          <dgm:animLvl val="lvl"/>
          <dgm:resizeHandles val="exact"/>
        </dgm:presLayoutVars>
      </dgm:prSet>
      <dgm:spPr/>
      <dgm:t>
        <a:bodyPr/>
        <a:lstStyle/>
        <a:p>
          <a:endParaRPr lang="en-US"/>
        </a:p>
      </dgm:t>
    </dgm:pt>
    <dgm:pt modelId="{B90E9E4D-80B1-4125-B638-7C22046251DC}" type="pres">
      <dgm:prSet presAssocID="{56B976E5-A5DE-4032-BE68-5D67FCB4FD1B}" presName="parentLin" presStyleCnt="0"/>
      <dgm:spPr/>
    </dgm:pt>
    <dgm:pt modelId="{EAE73ABB-C02B-4B3D-A3AD-FD07BE21DBF7}" type="pres">
      <dgm:prSet presAssocID="{56B976E5-A5DE-4032-BE68-5D67FCB4FD1B}" presName="parentLeftMargin" presStyleLbl="node1" presStyleIdx="0" presStyleCnt="5"/>
      <dgm:spPr/>
      <dgm:t>
        <a:bodyPr/>
        <a:lstStyle/>
        <a:p>
          <a:endParaRPr lang="en-US"/>
        </a:p>
      </dgm:t>
    </dgm:pt>
    <dgm:pt modelId="{6951E021-2C37-42CF-8532-274C9EBA5C99}" type="pres">
      <dgm:prSet presAssocID="{56B976E5-A5DE-4032-BE68-5D67FCB4FD1B}" presName="parentText" presStyleLbl="node1" presStyleIdx="0" presStyleCnt="5">
        <dgm:presLayoutVars>
          <dgm:chMax val="0"/>
          <dgm:bulletEnabled val="1"/>
        </dgm:presLayoutVars>
      </dgm:prSet>
      <dgm:spPr/>
      <dgm:t>
        <a:bodyPr/>
        <a:lstStyle/>
        <a:p>
          <a:endParaRPr lang="en-US"/>
        </a:p>
      </dgm:t>
    </dgm:pt>
    <dgm:pt modelId="{2E9498EA-565E-4416-8757-729949D9435D}" type="pres">
      <dgm:prSet presAssocID="{56B976E5-A5DE-4032-BE68-5D67FCB4FD1B}" presName="negativeSpace" presStyleCnt="0"/>
      <dgm:spPr/>
    </dgm:pt>
    <dgm:pt modelId="{1F975788-4C8E-44BD-84F0-C14C897099C8}" type="pres">
      <dgm:prSet presAssocID="{56B976E5-A5DE-4032-BE68-5D67FCB4FD1B}" presName="childText" presStyleLbl="conFgAcc1" presStyleIdx="0" presStyleCnt="5">
        <dgm:presLayoutVars>
          <dgm:bulletEnabled val="1"/>
        </dgm:presLayoutVars>
      </dgm:prSet>
      <dgm:spPr/>
      <dgm:t>
        <a:bodyPr/>
        <a:lstStyle/>
        <a:p>
          <a:endParaRPr lang="en-US"/>
        </a:p>
      </dgm:t>
    </dgm:pt>
    <dgm:pt modelId="{BD8FA924-BFF0-4820-9DF5-004C89415FA8}" type="pres">
      <dgm:prSet presAssocID="{DDFA9437-F4CE-471B-81A4-D84BDA99FFAC}" presName="spaceBetweenRectangles" presStyleCnt="0"/>
      <dgm:spPr/>
    </dgm:pt>
    <dgm:pt modelId="{962C638B-A88D-4564-9283-F173CF26BB56}" type="pres">
      <dgm:prSet presAssocID="{268F9A14-B30E-4D2D-9AFF-55B31A0A2D56}" presName="parentLin" presStyleCnt="0"/>
      <dgm:spPr/>
    </dgm:pt>
    <dgm:pt modelId="{FD171D6D-9528-4DF1-8C19-EC0D135D59BA}" type="pres">
      <dgm:prSet presAssocID="{268F9A14-B30E-4D2D-9AFF-55B31A0A2D56}" presName="parentLeftMargin" presStyleLbl="node1" presStyleIdx="0" presStyleCnt="5"/>
      <dgm:spPr/>
      <dgm:t>
        <a:bodyPr/>
        <a:lstStyle/>
        <a:p>
          <a:endParaRPr lang="en-US"/>
        </a:p>
      </dgm:t>
    </dgm:pt>
    <dgm:pt modelId="{C4A17158-4E5E-45A5-A8C6-B99A66E7AEAE}" type="pres">
      <dgm:prSet presAssocID="{268F9A14-B30E-4D2D-9AFF-55B31A0A2D56}" presName="parentText" presStyleLbl="node1" presStyleIdx="1" presStyleCnt="5" custScaleX="107653">
        <dgm:presLayoutVars>
          <dgm:chMax val="0"/>
          <dgm:bulletEnabled val="1"/>
        </dgm:presLayoutVars>
      </dgm:prSet>
      <dgm:spPr/>
      <dgm:t>
        <a:bodyPr/>
        <a:lstStyle/>
        <a:p>
          <a:endParaRPr lang="en-US"/>
        </a:p>
      </dgm:t>
    </dgm:pt>
    <dgm:pt modelId="{C25FE2EB-0670-4DF1-90C4-12DFF223A271}" type="pres">
      <dgm:prSet presAssocID="{268F9A14-B30E-4D2D-9AFF-55B31A0A2D56}" presName="negativeSpace" presStyleCnt="0"/>
      <dgm:spPr/>
    </dgm:pt>
    <dgm:pt modelId="{F4D5A62C-317B-4764-A1B8-086900DD8D1E}" type="pres">
      <dgm:prSet presAssocID="{268F9A14-B30E-4D2D-9AFF-55B31A0A2D56}" presName="childText" presStyleLbl="conFgAcc1" presStyleIdx="1" presStyleCnt="5">
        <dgm:presLayoutVars>
          <dgm:bulletEnabled val="1"/>
        </dgm:presLayoutVars>
      </dgm:prSet>
      <dgm:spPr/>
    </dgm:pt>
    <dgm:pt modelId="{A5C91FB5-B87E-498C-9DBD-127866D5AFAA}" type="pres">
      <dgm:prSet presAssocID="{898A2B2F-A382-4AF9-A530-6D55ED21E095}" presName="spaceBetweenRectangles" presStyleCnt="0"/>
      <dgm:spPr/>
    </dgm:pt>
    <dgm:pt modelId="{26E4188D-5ABB-4FC9-931B-45154DC03818}" type="pres">
      <dgm:prSet presAssocID="{37BC6CB2-D337-470D-8B6C-0F9346E5C244}" presName="parentLin" presStyleCnt="0"/>
      <dgm:spPr/>
    </dgm:pt>
    <dgm:pt modelId="{49E8F6CA-6581-4763-BA6C-9C0753ADFD70}" type="pres">
      <dgm:prSet presAssocID="{37BC6CB2-D337-470D-8B6C-0F9346E5C244}" presName="parentLeftMargin" presStyleLbl="node1" presStyleIdx="1" presStyleCnt="5"/>
      <dgm:spPr/>
      <dgm:t>
        <a:bodyPr/>
        <a:lstStyle/>
        <a:p>
          <a:endParaRPr lang="en-US"/>
        </a:p>
      </dgm:t>
    </dgm:pt>
    <dgm:pt modelId="{FEFC735D-1F89-4C88-965A-4614C7332C58}" type="pres">
      <dgm:prSet presAssocID="{37BC6CB2-D337-470D-8B6C-0F9346E5C244}" presName="parentText" presStyleLbl="node1" presStyleIdx="2" presStyleCnt="5" custScaleX="133163">
        <dgm:presLayoutVars>
          <dgm:chMax val="0"/>
          <dgm:bulletEnabled val="1"/>
        </dgm:presLayoutVars>
      </dgm:prSet>
      <dgm:spPr/>
      <dgm:t>
        <a:bodyPr/>
        <a:lstStyle/>
        <a:p>
          <a:endParaRPr lang="en-US"/>
        </a:p>
      </dgm:t>
    </dgm:pt>
    <dgm:pt modelId="{324B30A2-3472-478C-BD55-86F83F11E451}" type="pres">
      <dgm:prSet presAssocID="{37BC6CB2-D337-470D-8B6C-0F9346E5C244}" presName="negativeSpace" presStyleCnt="0"/>
      <dgm:spPr/>
    </dgm:pt>
    <dgm:pt modelId="{C634ED9F-05FE-461C-870B-1C717DAD2410}" type="pres">
      <dgm:prSet presAssocID="{37BC6CB2-D337-470D-8B6C-0F9346E5C244}" presName="childText" presStyleLbl="conFgAcc1" presStyleIdx="2" presStyleCnt="5">
        <dgm:presLayoutVars>
          <dgm:bulletEnabled val="1"/>
        </dgm:presLayoutVars>
      </dgm:prSet>
      <dgm:spPr/>
    </dgm:pt>
    <dgm:pt modelId="{A8F182BB-30A9-4ADB-8BF8-766DA1F674E8}" type="pres">
      <dgm:prSet presAssocID="{1FB2B2EC-9568-4B1D-AD90-B29DF7E609F4}" presName="spaceBetweenRectangles" presStyleCnt="0"/>
      <dgm:spPr/>
    </dgm:pt>
    <dgm:pt modelId="{9D4E8C50-81B1-4395-9CE8-248738AD88F6}" type="pres">
      <dgm:prSet presAssocID="{FBDF731F-92C8-4967-AE2F-E0FF0B045410}" presName="parentLin" presStyleCnt="0"/>
      <dgm:spPr/>
    </dgm:pt>
    <dgm:pt modelId="{99BC3CDC-DFCC-40F8-8828-68E9953979B9}" type="pres">
      <dgm:prSet presAssocID="{FBDF731F-92C8-4967-AE2F-E0FF0B045410}" presName="parentLeftMargin" presStyleLbl="node1" presStyleIdx="2" presStyleCnt="5"/>
      <dgm:spPr/>
      <dgm:t>
        <a:bodyPr/>
        <a:lstStyle/>
        <a:p>
          <a:endParaRPr lang="en-US"/>
        </a:p>
      </dgm:t>
    </dgm:pt>
    <dgm:pt modelId="{77B9A792-4DB7-4E2F-8311-E21E8AB319BC}" type="pres">
      <dgm:prSet presAssocID="{FBDF731F-92C8-4967-AE2F-E0FF0B045410}" presName="parentText" presStyleLbl="node1" presStyleIdx="3" presStyleCnt="5">
        <dgm:presLayoutVars>
          <dgm:chMax val="0"/>
          <dgm:bulletEnabled val="1"/>
        </dgm:presLayoutVars>
      </dgm:prSet>
      <dgm:spPr/>
      <dgm:t>
        <a:bodyPr/>
        <a:lstStyle/>
        <a:p>
          <a:endParaRPr lang="en-US"/>
        </a:p>
      </dgm:t>
    </dgm:pt>
    <dgm:pt modelId="{F10743C0-D898-46CC-BBB6-DCB1AD67F235}" type="pres">
      <dgm:prSet presAssocID="{FBDF731F-92C8-4967-AE2F-E0FF0B045410}" presName="negativeSpace" presStyleCnt="0"/>
      <dgm:spPr/>
    </dgm:pt>
    <dgm:pt modelId="{99F54BEC-6948-400E-AA24-CB5C53980730}" type="pres">
      <dgm:prSet presAssocID="{FBDF731F-92C8-4967-AE2F-E0FF0B045410}" presName="childText" presStyleLbl="conFgAcc1" presStyleIdx="3" presStyleCnt="5">
        <dgm:presLayoutVars>
          <dgm:bulletEnabled val="1"/>
        </dgm:presLayoutVars>
      </dgm:prSet>
      <dgm:spPr/>
    </dgm:pt>
    <dgm:pt modelId="{18DFEF39-186E-4E01-80B5-EEA31577CEFE}" type="pres">
      <dgm:prSet presAssocID="{E58F295D-686F-4E2F-ADC4-E91748D12526}" presName="spaceBetweenRectangles" presStyleCnt="0"/>
      <dgm:spPr/>
    </dgm:pt>
    <dgm:pt modelId="{985D97F0-C0D8-466D-8A8E-A21527F6CA35}" type="pres">
      <dgm:prSet presAssocID="{8B1B89E8-6CDE-476D-BF15-88A3DCEAF708}" presName="parentLin" presStyleCnt="0"/>
      <dgm:spPr/>
    </dgm:pt>
    <dgm:pt modelId="{748BB6D9-30D7-4825-AC96-71DAAF8015D4}" type="pres">
      <dgm:prSet presAssocID="{8B1B89E8-6CDE-476D-BF15-88A3DCEAF708}" presName="parentLeftMargin" presStyleLbl="node1" presStyleIdx="3" presStyleCnt="5"/>
      <dgm:spPr/>
      <dgm:t>
        <a:bodyPr/>
        <a:lstStyle/>
        <a:p>
          <a:endParaRPr lang="en-US"/>
        </a:p>
      </dgm:t>
    </dgm:pt>
    <dgm:pt modelId="{51F68C47-4B4E-4545-B374-C28B2B444E28}" type="pres">
      <dgm:prSet presAssocID="{8B1B89E8-6CDE-476D-BF15-88A3DCEAF708}" presName="parentText" presStyleLbl="node1" presStyleIdx="4" presStyleCnt="5" custScaleX="129769">
        <dgm:presLayoutVars>
          <dgm:chMax val="0"/>
          <dgm:bulletEnabled val="1"/>
        </dgm:presLayoutVars>
      </dgm:prSet>
      <dgm:spPr/>
      <dgm:t>
        <a:bodyPr/>
        <a:lstStyle/>
        <a:p>
          <a:endParaRPr lang="en-US"/>
        </a:p>
      </dgm:t>
    </dgm:pt>
    <dgm:pt modelId="{36A89D57-64A1-49EB-8AAC-3E589B671BF6}" type="pres">
      <dgm:prSet presAssocID="{8B1B89E8-6CDE-476D-BF15-88A3DCEAF708}" presName="negativeSpace" presStyleCnt="0"/>
      <dgm:spPr/>
    </dgm:pt>
    <dgm:pt modelId="{152A7AA9-24EF-45DC-A3F3-863E0DA7FA12}" type="pres">
      <dgm:prSet presAssocID="{8B1B89E8-6CDE-476D-BF15-88A3DCEAF708}" presName="childText" presStyleLbl="conFgAcc1" presStyleIdx="4" presStyleCnt="5">
        <dgm:presLayoutVars>
          <dgm:bulletEnabled val="1"/>
        </dgm:presLayoutVars>
      </dgm:prSet>
      <dgm:spPr/>
    </dgm:pt>
  </dgm:ptLst>
  <dgm:cxnLst>
    <dgm:cxn modelId="{438619F6-97D2-4157-B212-DBCC016FEDCA}" type="presOf" srcId="{8B1B89E8-6CDE-476D-BF15-88A3DCEAF708}" destId="{748BB6D9-30D7-4825-AC96-71DAAF8015D4}" srcOrd="0" destOrd="0" presId="urn:microsoft.com/office/officeart/2005/8/layout/list1"/>
    <dgm:cxn modelId="{6CCEAB2D-D94D-48C3-A61D-1FAEE9B59E8E}" type="presOf" srcId="{37BC6CB2-D337-470D-8B6C-0F9346E5C244}" destId="{FEFC735D-1F89-4C88-965A-4614C7332C58}" srcOrd="1" destOrd="0" presId="urn:microsoft.com/office/officeart/2005/8/layout/list1"/>
    <dgm:cxn modelId="{62FAB4FC-A0C5-495E-A605-C1B3BED51B5D}" type="presOf" srcId="{268F9A14-B30E-4D2D-9AFF-55B31A0A2D56}" destId="{FD171D6D-9528-4DF1-8C19-EC0D135D59BA}" srcOrd="0" destOrd="0" presId="urn:microsoft.com/office/officeart/2005/8/layout/list1"/>
    <dgm:cxn modelId="{E3A2C5B9-73AA-490C-8826-8B01EEB55B66}" type="presOf" srcId="{FBDF731F-92C8-4967-AE2F-E0FF0B045410}" destId="{99BC3CDC-DFCC-40F8-8828-68E9953979B9}" srcOrd="0" destOrd="0" presId="urn:microsoft.com/office/officeart/2005/8/layout/list1"/>
    <dgm:cxn modelId="{CE98B8DB-01BA-47BD-BBD1-CA28C0FBF234}" srcId="{C4B9D2C7-8690-4D6D-A6E0-6074B73A3FFC}" destId="{56B976E5-A5DE-4032-BE68-5D67FCB4FD1B}" srcOrd="0" destOrd="0" parTransId="{B14D8431-FD9E-4978-8AB0-D72ED457375B}" sibTransId="{DDFA9437-F4CE-471B-81A4-D84BDA99FFAC}"/>
    <dgm:cxn modelId="{4A1E6370-9232-40D7-A033-93D4751387D8}" srcId="{C4B9D2C7-8690-4D6D-A6E0-6074B73A3FFC}" destId="{37BC6CB2-D337-470D-8B6C-0F9346E5C244}" srcOrd="2" destOrd="0" parTransId="{AC17F9D7-ADF1-4D90-926A-1DF4245DB877}" sibTransId="{1FB2B2EC-9568-4B1D-AD90-B29DF7E609F4}"/>
    <dgm:cxn modelId="{4DFCEDE8-DAED-4A6A-A2A1-BD09F7422E17}" srcId="{C4B9D2C7-8690-4D6D-A6E0-6074B73A3FFC}" destId="{FBDF731F-92C8-4967-AE2F-E0FF0B045410}" srcOrd="3" destOrd="0" parTransId="{B0D822B3-DE41-4E30-A02F-3D5EB248BD9D}" sibTransId="{E58F295D-686F-4E2F-ADC4-E91748D12526}"/>
    <dgm:cxn modelId="{8515E47F-138F-447A-A80C-6F12C8D36AF7}" type="presOf" srcId="{56B976E5-A5DE-4032-BE68-5D67FCB4FD1B}" destId="{EAE73ABB-C02B-4B3D-A3AD-FD07BE21DBF7}" srcOrd="0" destOrd="0" presId="urn:microsoft.com/office/officeart/2005/8/layout/list1"/>
    <dgm:cxn modelId="{C5DF6D9B-812D-4F07-937F-A46D7B964197}" type="presOf" srcId="{268F9A14-B30E-4D2D-9AFF-55B31A0A2D56}" destId="{C4A17158-4E5E-45A5-A8C6-B99A66E7AEAE}" srcOrd="1" destOrd="0" presId="urn:microsoft.com/office/officeart/2005/8/layout/list1"/>
    <dgm:cxn modelId="{717F6DD3-723B-44FA-8740-DE2BB6E27C3C}" type="presOf" srcId="{FBDF731F-92C8-4967-AE2F-E0FF0B045410}" destId="{77B9A792-4DB7-4E2F-8311-E21E8AB319BC}" srcOrd="1" destOrd="0" presId="urn:microsoft.com/office/officeart/2005/8/layout/list1"/>
    <dgm:cxn modelId="{07BB856C-BB05-4E06-9ECB-73F93A6A2DEF}" srcId="{C4B9D2C7-8690-4D6D-A6E0-6074B73A3FFC}" destId="{8B1B89E8-6CDE-476D-BF15-88A3DCEAF708}" srcOrd="4" destOrd="0" parTransId="{D5825401-21A9-4513-A212-C7D5838DEC8B}" sibTransId="{5E2CA92B-2916-46DC-8D13-7DD2A5806610}"/>
    <dgm:cxn modelId="{13660D90-D56A-44DE-9AE7-33E51690EB63}" type="presOf" srcId="{37BC6CB2-D337-470D-8B6C-0F9346E5C244}" destId="{49E8F6CA-6581-4763-BA6C-9C0753ADFD70}" srcOrd="0" destOrd="0" presId="urn:microsoft.com/office/officeart/2005/8/layout/list1"/>
    <dgm:cxn modelId="{40DDAA53-CB77-4CB3-95A0-94F32C510863}" type="presOf" srcId="{56B976E5-A5DE-4032-BE68-5D67FCB4FD1B}" destId="{6951E021-2C37-42CF-8532-274C9EBA5C99}" srcOrd="1" destOrd="0" presId="urn:microsoft.com/office/officeart/2005/8/layout/list1"/>
    <dgm:cxn modelId="{626FC69D-AABC-4346-AC96-D161FA1A5C29}" type="presOf" srcId="{8B1B89E8-6CDE-476D-BF15-88A3DCEAF708}" destId="{51F68C47-4B4E-4545-B374-C28B2B444E28}" srcOrd="1" destOrd="0" presId="urn:microsoft.com/office/officeart/2005/8/layout/list1"/>
    <dgm:cxn modelId="{9457F7C3-8B73-4593-B50B-DA8E51D9EA0B}" type="presOf" srcId="{C4B9D2C7-8690-4D6D-A6E0-6074B73A3FFC}" destId="{6109D6F3-6F2E-4A43-856D-607B09577788}" srcOrd="0" destOrd="0" presId="urn:microsoft.com/office/officeart/2005/8/layout/list1"/>
    <dgm:cxn modelId="{F5D37120-1B89-4732-9108-930372C9B5C3}" srcId="{C4B9D2C7-8690-4D6D-A6E0-6074B73A3FFC}" destId="{268F9A14-B30E-4D2D-9AFF-55B31A0A2D56}" srcOrd="1" destOrd="0" parTransId="{B5ED0938-DF2D-4AA8-AA71-3D81C2A14533}" sibTransId="{898A2B2F-A382-4AF9-A530-6D55ED21E095}"/>
    <dgm:cxn modelId="{BEEB1C16-5774-439C-8B3B-82C93F8893E6}" type="presParOf" srcId="{6109D6F3-6F2E-4A43-856D-607B09577788}" destId="{B90E9E4D-80B1-4125-B638-7C22046251DC}" srcOrd="0" destOrd="0" presId="urn:microsoft.com/office/officeart/2005/8/layout/list1"/>
    <dgm:cxn modelId="{A60198BD-9702-48D2-807B-B8599721B92A}" type="presParOf" srcId="{B90E9E4D-80B1-4125-B638-7C22046251DC}" destId="{EAE73ABB-C02B-4B3D-A3AD-FD07BE21DBF7}" srcOrd="0" destOrd="0" presId="urn:microsoft.com/office/officeart/2005/8/layout/list1"/>
    <dgm:cxn modelId="{6B41CDE4-BA72-441A-A069-29B0AF153FE9}" type="presParOf" srcId="{B90E9E4D-80B1-4125-B638-7C22046251DC}" destId="{6951E021-2C37-42CF-8532-274C9EBA5C99}" srcOrd="1" destOrd="0" presId="urn:microsoft.com/office/officeart/2005/8/layout/list1"/>
    <dgm:cxn modelId="{25A5FF2E-EDE4-4030-AAEA-FF6863063CAA}" type="presParOf" srcId="{6109D6F3-6F2E-4A43-856D-607B09577788}" destId="{2E9498EA-565E-4416-8757-729949D9435D}" srcOrd="1" destOrd="0" presId="urn:microsoft.com/office/officeart/2005/8/layout/list1"/>
    <dgm:cxn modelId="{8A9B710B-07A1-4EC4-B5A3-ADD97CEC5180}" type="presParOf" srcId="{6109D6F3-6F2E-4A43-856D-607B09577788}" destId="{1F975788-4C8E-44BD-84F0-C14C897099C8}" srcOrd="2" destOrd="0" presId="urn:microsoft.com/office/officeart/2005/8/layout/list1"/>
    <dgm:cxn modelId="{2A9AF96C-C8CA-4682-AAF0-BAD6F41517C0}" type="presParOf" srcId="{6109D6F3-6F2E-4A43-856D-607B09577788}" destId="{BD8FA924-BFF0-4820-9DF5-004C89415FA8}" srcOrd="3" destOrd="0" presId="urn:microsoft.com/office/officeart/2005/8/layout/list1"/>
    <dgm:cxn modelId="{B4A62013-74FE-4998-AC3E-651A54FF2CB7}" type="presParOf" srcId="{6109D6F3-6F2E-4A43-856D-607B09577788}" destId="{962C638B-A88D-4564-9283-F173CF26BB56}" srcOrd="4" destOrd="0" presId="urn:microsoft.com/office/officeart/2005/8/layout/list1"/>
    <dgm:cxn modelId="{3A824054-5638-4BE7-8B80-67C87CE562FF}" type="presParOf" srcId="{962C638B-A88D-4564-9283-F173CF26BB56}" destId="{FD171D6D-9528-4DF1-8C19-EC0D135D59BA}" srcOrd="0" destOrd="0" presId="urn:microsoft.com/office/officeart/2005/8/layout/list1"/>
    <dgm:cxn modelId="{65868602-27B1-4544-83CA-615E38394E9C}" type="presParOf" srcId="{962C638B-A88D-4564-9283-F173CF26BB56}" destId="{C4A17158-4E5E-45A5-A8C6-B99A66E7AEAE}" srcOrd="1" destOrd="0" presId="urn:microsoft.com/office/officeart/2005/8/layout/list1"/>
    <dgm:cxn modelId="{4B544958-4196-46CE-B5F3-F587EE59DFC5}" type="presParOf" srcId="{6109D6F3-6F2E-4A43-856D-607B09577788}" destId="{C25FE2EB-0670-4DF1-90C4-12DFF223A271}" srcOrd="5" destOrd="0" presId="urn:microsoft.com/office/officeart/2005/8/layout/list1"/>
    <dgm:cxn modelId="{393CDA0A-7D55-4002-8828-C136A3B56C05}" type="presParOf" srcId="{6109D6F3-6F2E-4A43-856D-607B09577788}" destId="{F4D5A62C-317B-4764-A1B8-086900DD8D1E}" srcOrd="6" destOrd="0" presId="urn:microsoft.com/office/officeart/2005/8/layout/list1"/>
    <dgm:cxn modelId="{0C41842F-1685-4610-8767-5C2D9C84039D}" type="presParOf" srcId="{6109D6F3-6F2E-4A43-856D-607B09577788}" destId="{A5C91FB5-B87E-498C-9DBD-127866D5AFAA}" srcOrd="7" destOrd="0" presId="urn:microsoft.com/office/officeart/2005/8/layout/list1"/>
    <dgm:cxn modelId="{4926A857-C599-4944-9822-203E01660BA5}" type="presParOf" srcId="{6109D6F3-6F2E-4A43-856D-607B09577788}" destId="{26E4188D-5ABB-4FC9-931B-45154DC03818}" srcOrd="8" destOrd="0" presId="urn:microsoft.com/office/officeart/2005/8/layout/list1"/>
    <dgm:cxn modelId="{1E84FFD9-1F5B-4E4E-A503-E00C384228F2}" type="presParOf" srcId="{26E4188D-5ABB-4FC9-931B-45154DC03818}" destId="{49E8F6CA-6581-4763-BA6C-9C0753ADFD70}" srcOrd="0" destOrd="0" presId="urn:microsoft.com/office/officeart/2005/8/layout/list1"/>
    <dgm:cxn modelId="{59D5E5E8-2671-4B32-862F-C1CCEBC0E193}" type="presParOf" srcId="{26E4188D-5ABB-4FC9-931B-45154DC03818}" destId="{FEFC735D-1F89-4C88-965A-4614C7332C58}" srcOrd="1" destOrd="0" presId="urn:microsoft.com/office/officeart/2005/8/layout/list1"/>
    <dgm:cxn modelId="{EFADD311-C8D8-475A-A97E-C01BE069963B}" type="presParOf" srcId="{6109D6F3-6F2E-4A43-856D-607B09577788}" destId="{324B30A2-3472-478C-BD55-86F83F11E451}" srcOrd="9" destOrd="0" presId="urn:microsoft.com/office/officeart/2005/8/layout/list1"/>
    <dgm:cxn modelId="{723E7784-1A1C-4A0F-B5D3-E2753324AB8C}" type="presParOf" srcId="{6109D6F3-6F2E-4A43-856D-607B09577788}" destId="{C634ED9F-05FE-461C-870B-1C717DAD2410}" srcOrd="10" destOrd="0" presId="urn:microsoft.com/office/officeart/2005/8/layout/list1"/>
    <dgm:cxn modelId="{DF018250-5997-4950-A238-72DB268E4A2B}" type="presParOf" srcId="{6109D6F3-6F2E-4A43-856D-607B09577788}" destId="{A8F182BB-30A9-4ADB-8BF8-766DA1F674E8}" srcOrd="11" destOrd="0" presId="urn:microsoft.com/office/officeart/2005/8/layout/list1"/>
    <dgm:cxn modelId="{292C379A-7EFB-420D-AEEF-B953EC0B133B}" type="presParOf" srcId="{6109D6F3-6F2E-4A43-856D-607B09577788}" destId="{9D4E8C50-81B1-4395-9CE8-248738AD88F6}" srcOrd="12" destOrd="0" presId="urn:microsoft.com/office/officeart/2005/8/layout/list1"/>
    <dgm:cxn modelId="{DCA97170-7D54-4671-AD42-7387DEF644A1}" type="presParOf" srcId="{9D4E8C50-81B1-4395-9CE8-248738AD88F6}" destId="{99BC3CDC-DFCC-40F8-8828-68E9953979B9}" srcOrd="0" destOrd="0" presId="urn:microsoft.com/office/officeart/2005/8/layout/list1"/>
    <dgm:cxn modelId="{F67AD9C0-A848-4215-A953-239010962185}" type="presParOf" srcId="{9D4E8C50-81B1-4395-9CE8-248738AD88F6}" destId="{77B9A792-4DB7-4E2F-8311-E21E8AB319BC}" srcOrd="1" destOrd="0" presId="urn:microsoft.com/office/officeart/2005/8/layout/list1"/>
    <dgm:cxn modelId="{E0B25218-D2D0-4510-AC37-CD7F1590A611}" type="presParOf" srcId="{6109D6F3-6F2E-4A43-856D-607B09577788}" destId="{F10743C0-D898-46CC-BBB6-DCB1AD67F235}" srcOrd="13" destOrd="0" presId="urn:microsoft.com/office/officeart/2005/8/layout/list1"/>
    <dgm:cxn modelId="{0FAF247D-BF05-41E1-8A1A-F3A315C69ED8}" type="presParOf" srcId="{6109D6F3-6F2E-4A43-856D-607B09577788}" destId="{99F54BEC-6948-400E-AA24-CB5C53980730}" srcOrd="14" destOrd="0" presId="urn:microsoft.com/office/officeart/2005/8/layout/list1"/>
    <dgm:cxn modelId="{1D963FF4-89DE-4CE7-8361-7E6217C8565A}" type="presParOf" srcId="{6109D6F3-6F2E-4A43-856D-607B09577788}" destId="{18DFEF39-186E-4E01-80B5-EEA31577CEFE}" srcOrd="15" destOrd="0" presId="urn:microsoft.com/office/officeart/2005/8/layout/list1"/>
    <dgm:cxn modelId="{15AF7CA8-6D75-4D29-8167-B97A543BCE2E}" type="presParOf" srcId="{6109D6F3-6F2E-4A43-856D-607B09577788}" destId="{985D97F0-C0D8-466D-8A8E-A21527F6CA35}" srcOrd="16" destOrd="0" presId="urn:microsoft.com/office/officeart/2005/8/layout/list1"/>
    <dgm:cxn modelId="{F621000F-592E-4666-AF71-046C4991A5AF}" type="presParOf" srcId="{985D97F0-C0D8-466D-8A8E-A21527F6CA35}" destId="{748BB6D9-30D7-4825-AC96-71DAAF8015D4}" srcOrd="0" destOrd="0" presId="urn:microsoft.com/office/officeart/2005/8/layout/list1"/>
    <dgm:cxn modelId="{920A04D2-4F3B-4131-97EF-61537731A058}" type="presParOf" srcId="{985D97F0-C0D8-466D-8A8E-A21527F6CA35}" destId="{51F68C47-4B4E-4545-B374-C28B2B444E28}" srcOrd="1" destOrd="0" presId="urn:microsoft.com/office/officeart/2005/8/layout/list1"/>
    <dgm:cxn modelId="{385C3520-FA01-4FEF-B451-E667A2F8E97D}" type="presParOf" srcId="{6109D6F3-6F2E-4A43-856D-607B09577788}" destId="{36A89D57-64A1-49EB-8AAC-3E589B671BF6}" srcOrd="17" destOrd="0" presId="urn:microsoft.com/office/officeart/2005/8/layout/list1"/>
    <dgm:cxn modelId="{C0599307-7782-4352-999B-9C6CAA1E60C4}" type="presParOf" srcId="{6109D6F3-6F2E-4A43-856D-607B09577788}" destId="{152A7AA9-24EF-45DC-A3F3-863E0DA7FA1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6DF77BF-171D-4A4E-BEE7-7469C8D6329F}" type="doc">
      <dgm:prSet loTypeId="urn:microsoft.com/office/officeart/2005/8/layout/default#6" loCatId="list" qsTypeId="urn:microsoft.com/office/officeart/2005/8/quickstyle/simple1" qsCatId="simple" csTypeId="urn:microsoft.com/office/officeart/2005/8/colors/accent1_2" csCatId="accent1" phldr="1"/>
      <dgm:spPr/>
      <dgm:t>
        <a:bodyPr/>
        <a:lstStyle/>
        <a:p>
          <a:endParaRPr lang="en-US"/>
        </a:p>
      </dgm:t>
    </dgm:pt>
    <dgm:pt modelId="{EA6BEDE7-62FD-4F20-B375-AB25922871E6}">
      <dgm:prSet phldrT="[Text]"/>
      <dgm:spPr/>
      <dgm:t>
        <a:bodyPr/>
        <a:lstStyle/>
        <a:p>
          <a:r>
            <a:rPr lang="en-US" dirty="0" smtClean="0"/>
            <a:t>1.  What Paris building was stormed on July 14, 1789?</a:t>
          </a:r>
          <a:endParaRPr lang="en-US" dirty="0"/>
        </a:p>
      </dgm:t>
    </dgm:pt>
    <dgm:pt modelId="{3E4EFEAF-55DA-4B7D-9767-48A8C17A87E6}" type="parTrans" cxnId="{9F878B00-2EC9-4F5F-A402-69820AAD09D8}">
      <dgm:prSet/>
      <dgm:spPr/>
      <dgm:t>
        <a:bodyPr/>
        <a:lstStyle/>
        <a:p>
          <a:endParaRPr lang="en-US"/>
        </a:p>
      </dgm:t>
    </dgm:pt>
    <dgm:pt modelId="{3CB7DC52-921C-46F6-B692-B5792C198EBE}" type="sibTrans" cxnId="{9F878B00-2EC9-4F5F-A402-69820AAD09D8}">
      <dgm:prSet/>
      <dgm:spPr/>
      <dgm:t>
        <a:bodyPr/>
        <a:lstStyle/>
        <a:p>
          <a:endParaRPr lang="en-US"/>
        </a:p>
      </dgm:t>
    </dgm:pt>
    <dgm:pt modelId="{06FF2A7D-FBDC-4279-B9E8-4CDD890F9E52}">
      <dgm:prSet phldrT="[Text]"/>
      <dgm:spPr/>
      <dgm:t>
        <a:bodyPr/>
        <a:lstStyle/>
        <a:p>
          <a:r>
            <a:rPr lang="en-US" dirty="0" smtClean="0"/>
            <a:t>2.  What human rights were established in France by the </a:t>
          </a:r>
          <a:r>
            <a:rPr lang="en-US" i="1" dirty="0" smtClean="0"/>
            <a:t>Declaration of the Rights of Man</a:t>
          </a:r>
          <a:r>
            <a:rPr lang="en-US" i="0" dirty="0" smtClean="0"/>
            <a:t>?</a:t>
          </a:r>
          <a:endParaRPr lang="en-US" dirty="0"/>
        </a:p>
      </dgm:t>
    </dgm:pt>
    <dgm:pt modelId="{CF7396CC-0E2A-436E-BE75-E4A680FC22F7}" type="parTrans" cxnId="{4B32D377-568B-450F-BBE9-0D7C3E241E3F}">
      <dgm:prSet/>
      <dgm:spPr/>
      <dgm:t>
        <a:bodyPr/>
        <a:lstStyle/>
        <a:p>
          <a:endParaRPr lang="en-US"/>
        </a:p>
      </dgm:t>
    </dgm:pt>
    <dgm:pt modelId="{9C4558A1-B51C-442C-B8FE-00FB9ED00E42}" type="sibTrans" cxnId="{4B32D377-568B-450F-BBE9-0D7C3E241E3F}">
      <dgm:prSet/>
      <dgm:spPr/>
      <dgm:t>
        <a:bodyPr/>
        <a:lstStyle/>
        <a:p>
          <a:endParaRPr lang="en-US"/>
        </a:p>
      </dgm:t>
    </dgm:pt>
    <dgm:pt modelId="{CB565698-C4EE-4E61-908D-B2F3BFC09ADD}">
      <dgm:prSet phldrT="[Text]"/>
      <dgm:spPr/>
      <dgm:t>
        <a:bodyPr/>
        <a:lstStyle/>
        <a:p>
          <a:r>
            <a:rPr lang="en-US" dirty="0" smtClean="0"/>
            <a:t>3.  How did </a:t>
          </a:r>
          <a:r>
            <a:rPr lang="en-US" dirty="0" err="1" smtClean="0"/>
            <a:t>Olympe</a:t>
          </a:r>
          <a:r>
            <a:rPr lang="en-US" dirty="0" smtClean="0"/>
            <a:t> de Gouges fight for women’s rights?</a:t>
          </a:r>
          <a:endParaRPr lang="en-US" dirty="0"/>
        </a:p>
      </dgm:t>
    </dgm:pt>
    <dgm:pt modelId="{099BCCDC-C793-4FB9-8948-8CAB84919041}" type="parTrans" cxnId="{4B47A7F7-6A2D-4AA3-B430-09284F93E119}">
      <dgm:prSet/>
      <dgm:spPr/>
      <dgm:t>
        <a:bodyPr/>
        <a:lstStyle/>
        <a:p>
          <a:endParaRPr lang="en-US"/>
        </a:p>
      </dgm:t>
    </dgm:pt>
    <dgm:pt modelId="{BCD52230-E3A6-4728-9440-82DCF3C8F29C}" type="sibTrans" cxnId="{4B47A7F7-6A2D-4AA3-B430-09284F93E119}">
      <dgm:prSet/>
      <dgm:spPr/>
      <dgm:t>
        <a:bodyPr/>
        <a:lstStyle/>
        <a:p>
          <a:endParaRPr lang="en-US"/>
        </a:p>
      </dgm:t>
    </dgm:pt>
    <dgm:pt modelId="{95A88B70-8A41-4ACA-807A-F244CB8C5CBA}">
      <dgm:prSet phldrT="[Text]"/>
      <dgm:spPr/>
      <dgm:t>
        <a:bodyPr/>
        <a:lstStyle/>
        <a:p>
          <a:r>
            <a:rPr lang="en-US" dirty="0" smtClean="0"/>
            <a:t>4.  What were </a:t>
          </a:r>
          <a:r>
            <a:rPr lang="en-US" i="1" dirty="0" smtClean="0">
              <a:latin typeface="Calibri"/>
            </a:rPr>
            <a:t>émigrés</a:t>
          </a:r>
          <a:r>
            <a:rPr lang="en-US" dirty="0" smtClean="0">
              <a:latin typeface="Calibri"/>
            </a:rPr>
            <a:t>, and why did French revolutionaries view them as a threat?</a:t>
          </a:r>
          <a:r>
            <a:rPr lang="en-US" dirty="0" smtClean="0"/>
            <a:t>  </a:t>
          </a:r>
          <a:endParaRPr lang="en-US" dirty="0"/>
        </a:p>
      </dgm:t>
    </dgm:pt>
    <dgm:pt modelId="{90342E72-9E84-4BFA-953B-7E136881EFAA}" type="parTrans" cxnId="{62925BE2-5EF4-40AB-B6B0-0DB656827E99}">
      <dgm:prSet/>
      <dgm:spPr/>
      <dgm:t>
        <a:bodyPr/>
        <a:lstStyle/>
        <a:p>
          <a:endParaRPr lang="en-US"/>
        </a:p>
      </dgm:t>
    </dgm:pt>
    <dgm:pt modelId="{BBB44ED7-F209-4599-BA32-CFF8E736CD59}" type="sibTrans" cxnId="{62925BE2-5EF4-40AB-B6B0-0DB656827E99}">
      <dgm:prSet/>
      <dgm:spPr/>
      <dgm:t>
        <a:bodyPr/>
        <a:lstStyle/>
        <a:p>
          <a:endParaRPr lang="en-US"/>
        </a:p>
      </dgm:t>
    </dgm:pt>
    <dgm:pt modelId="{0F8C40DE-D208-4355-9D98-794BC84086DD}">
      <dgm:prSet phldrT="[Text]"/>
      <dgm:spPr/>
      <dgm:t>
        <a:bodyPr/>
        <a:lstStyle/>
        <a:p>
          <a:r>
            <a:rPr lang="en-US" dirty="0" smtClean="0"/>
            <a:t>5.  Name and describe the two political parties that competed for power in revolutionary France.</a:t>
          </a:r>
          <a:endParaRPr lang="en-US" dirty="0"/>
        </a:p>
      </dgm:t>
    </dgm:pt>
    <dgm:pt modelId="{2F280638-5D51-4BA5-AAF2-A79B2215342D}" type="parTrans" cxnId="{415F47B9-CEF3-4483-A8D5-40E5DDA01D9E}">
      <dgm:prSet/>
      <dgm:spPr/>
      <dgm:t>
        <a:bodyPr/>
        <a:lstStyle/>
        <a:p>
          <a:endParaRPr lang="en-US"/>
        </a:p>
      </dgm:t>
    </dgm:pt>
    <dgm:pt modelId="{DCA287C3-F93E-49BE-A06F-21A2565801F9}" type="sibTrans" cxnId="{415F47B9-CEF3-4483-A8D5-40E5DDA01D9E}">
      <dgm:prSet/>
      <dgm:spPr/>
      <dgm:t>
        <a:bodyPr/>
        <a:lstStyle/>
        <a:p>
          <a:endParaRPr lang="en-US"/>
        </a:p>
      </dgm:t>
    </dgm:pt>
    <dgm:pt modelId="{5BEA818E-38A9-49D6-BE69-F51B7AE74FF2}">
      <dgm:prSet phldrT="[Text]"/>
      <dgm:spPr/>
      <dgm:t>
        <a:bodyPr/>
        <a:lstStyle/>
        <a:p>
          <a:r>
            <a:rPr lang="en-US" dirty="0" smtClean="0"/>
            <a:t>6.  What was the Committee of Public Safety?</a:t>
          </a:r>
          <a:endParaRPr lang="en-US" dirty="0"/>
        </a:p>
      </dgm:t>
    </dgm:pt>
    <dgm:pt modelId="{793ABDA0-A791-4592-A224-28CF084F0F8C}" type="parTrans" cxnId="{49382A63-2EA5-4C93-AFB9-21731F7841F2}">
      <dgm:prSet/>
      <dgm:spPr/>
      <dgm:t>
        <a:bodyPr/>
        <a:lstStyle/>
        <a:p>
          <a:endParaRPr lang="en-US"/>
        </a:p>
      </dgm:t>
    </dgm:pt>
    <dgm:pt modelId="{1565F2CF-1049-4E07-B7C0-D6C90514B5D5}" type="sibTrans" cxnId="{49382A63-2EA5-4C93-AFB9-21731F7841F2}">
      <dgm:prSet/>
      <dgm:spPr/>
      <dgm:t>
        <a:bodyPr/>
        <a:lstStyle/>
        <a:p>
          <a:endParaRPr lang="en-US"/>
        </a:p>
      </dgm:t>
    </dgm:pt>
    <dgm:pt modelId="{7173B905-E6F4-4F7E-B342-9F77BD291976}">
      <dgm:prSet phldrT="[Text]"/>
      <dgm:spPr/>
      <dgm:t>
        <a:bodyPr/>
        <a:lstStyle/>
        <a:p>
          <a:r>
            <a:rPr lang="en-US" dirty="0" smtClean="0"/>
            <a:t>7.  Describe the Reign of Terror and explain how it eventually came to an end.</a:t>
          </a:r>
          <a:endParaRPr lang="en-US" dirty="0"/>
        </a:p>
      </dgm:t>
    </dgm:pt>
    <dgm:pt modelId="{4637C74F-31A3-48F7-AFE4-45D7965277F2}" type="parTrans" cxnId="{A38739E4-2E9E-4FD3-999E-0BD2DFBCB3F9}">
      <dgm:prSet/>
      <dgm:spPr/>
      <dgm:t>
        <a:bodyPr/>
        <a:lstStyle/>
        <a:p>
          <a:endParaRPr lang="en-US"/>
        </a:p>
      </dgm:t>
    </dgm:pt>
    <dgm:pt modelId="{024F3303-962A-4749-9FF7-CCED04D6EA48}" type="sibTrans" cxnId="{A38739E4-2E9E-4FD3-999E-0BD2DFBCB3F9}">
      <dgm:prSet/>
      <dgm:spPr/>
      <dgm:t>
        <a:bodyPr/>
        <a:lstStyle/>
        <a:p>
          <a:endParaRPr lang="en-US"/>
        </a:p>
      </dgm:t>
    </dgm:pt>
    <dgm:pt modelId="{8EA1DA37-4CD9-443B-8903-DF5FD9FF029C}">
      <dgm:prSet phldrT="[Text]"/>
      <dgm:spPr/>
      <dgm:t>
        <a:bodyPr/>
        <a:lstStyle/>
        <a:p>
          <a:r>
            <a:rPr lang="en-US" dirty="0" smtClean="0"/>
            <a:t>8.  Were the “excesses” of the French Revolution justified?  Why or why not?</a:t>
          </a:r>
          <a:endParaRPr lang="en-US" dirty="0"/>
        </a:p>
      </dgm:t>
    </dgm:pt>
    <dgm:pt modelId="{271BC56C-82C3-43D9-A4A4-0AA4140B9C75}" type="parTrans" cxnId="{507DAD23-2BA4-4DF8-811E-72450C960D6E}">
      <dgm:prSet/>
      <dgm:spPr/>
    </dgm:pt>
    <dgm:pt modelId="{F4ECB1A2-9975-4320-8F66-EA445CF7DBF0}" type="sibTrans" cxnId="{507DAD23-2BA4-4DF8-811E-72450C960D6E}">
      <dgm:prSet/>
      <dgm:spPr/>
    </dgm:pt>
    <dgm:pt modelId="{19EDD224-4EA9-4C44-9AA1-4129006A35A0}">
      <dgm:prSet phldrT="[Text]"/>
      <dgm:spPr/>
      <dgm:t>
        <a:bodyPr/>
        <a:lstStyle/>
        <a:p>
          <a:r>
            <a:rPr lang="en-US" dirty="0" smtClean="0"/>
            <a:t>9.  Looking back at the first half of 1789, could the French Revolution have been avoided?  If so, how?</a:t>
          </a:r>
          <a:endParaRPr lang="en-US" dirty="0"/>
        </a:p>
      </dgm:t>
    </dgm:pt>
    <dgm:pt modelId="{089CC36D-2CDC-41FD-A8FE-BB11AC05681A}" type="parTrans" cxnId="{D2D6B2A6-5469-47F7-AFC2-CECFFD9F63E1}">
      <dgm:prSet/>
      <dgm:spPr/>
    </dgm:pt>
    <dgm:pt modelId="{9C58906F-03CC-4E72-AB1C-094464B6FC90}" type="sibTrans" cxnId="{D2D6B2A6-5469-47F7-AFC2-CECFFD9F63E1}">
      <dgm:prSet/>
      <dgm:spPr/>
    </dgm:pt>
    <dgm:pt modelId="{8EE3B7EB-F85F-4210-89AB-C669F0184709}" type="pres">
      <dgm:prSet presAssocID="{16DF77BF-171D-4A4E-BEE7-7469C8D6329F}" presName="diagram" presStyleCnt="0">
        <dgm:presLayoutVars>
          <dgm:dir/>
          <dgm:resizeHandles val="exact"/>
        </dgm:presLayoutVars>
      </dgm:prSet>
      <dgm:spPr/>
      <dgm:t>
        <a:bodyPr/>
        <a:lstStyle/>
        <a:p>
          <a:endParaRPr lang="en-US"/>
        </a:p>
      </dgm:t>
    </dgm:pt>
    <dgm:pt modelId="{9E2B4FAB-FAD9-475A-84D7-7B080453D848}" type="pres">
      <dgm:prSet presAssocID="{EA6BEDE7-62FD-4F20-B375-AB25922871E6}" presName="node" presStyleLbl="node1" presStyleIdx="0" presStyleCnt="9">
        <dgm:presLayoutVars>
          <dgm:bulletEnabled val="1"/>
        </dgm:presLayoutVars>
      </dgm:prSet>
      <dgm:spPr/>
      <dgm:t>
        <a:bodyPr/>
        <a:lstStyle/>
        <a:p>
          <a:endParaRPr lang="en-US"/>
        </a:p>
      </dgm:t>
    </dgm:pt>
    <dgm:pt modelId="{36684E1C-A1A1-47E8-B190-C066D4F3CC7B}" type="pres">
      <dgm:prSet presAssocID="{3CB7DC52-921C-46F6-B692-B5792C198EBE}" presName="sibTrans" presStyleCnt="0"/>
      <dgm:spPr/>
    </dgm:pt>
    <dgm:pt modelId="{CBEDDE42-18B5-4D99-B1D3-C26E6F7E2397}" type="pres">
      <dgm:prSet presAssocID="{06FF2A7D-FBDC-4279-B9E8-4CDD890F9E52}" presName="node" presStyleLbl="node1" presStyleIdx="1" presStyleCnt="9">
        <dgm:presLayoutVars>
          <dgm:bulletEnabled val="1"/>
        </dgm:presLayoutVars>
      </dgm:prSet>
      <dgm:spPr/>
      <dgm:t>
        <a:bodyPr/>
        <a:lstStyle/>
        <a:p>
          <a:endParaRPr lang="en-US"/>
        </a:p>
      </dgm:t>
    </dgm:pt>
    <dgm:pt modelId="{32376C70-4610-4898-86A8-F29F84CB6BC6}" type="pres">
      <dgm:prSet presAssocID="{9C4558A1-B51C-442C-B8FE-00FB9ED00E42}" presName="sibTrans" presStyleCnt="0"/>
      <dgm:spPr/>
    </dgm:pt>
    <dgm:pt modelId="{1D343DAD-AAD3-4287-AB61-8B5C3E73B331}" type="pres">
      <dgm:prSet presAssocID="{CB565698-C4EE-4E61-908D-B2F3BFC09ADD}" presName="node" presStyleLbl="node1" presStyleIdx="2" presStyleCnt="9">
        <dgm:presLayoutVars>
          <dgm:bulletEnabled val="1"/>
        </dgm:presLayoutVars>
      </dgm:prSet>
      <dgm:spPr/>
      <dgm:t>
        <a:bodyPr/>
        <a:lstStyle/>
        <a:p>
          <a:endParaRPr lang="en-US"/>
        </a:p>
      </dgm:t>
    </dgm:pt>
    <dgm:pt modelId="{AF2DC245-FBF8-4887-8748-745E2F1ABBA4}" type="pres">
      <dgm:prSet presAssocID="{BCD52230-E3A6-4728-9440-82DCF3C8F29C}" presName="sibTrans" presStyleCnt="0"/>
      <dgm:spPr/>
    </dgm:pt>
    <dgm:pt modelId="{0484A0E2-FAC7-441C-A041-BA9F1CED081A}" type="pres">
      <dgm:prSet presAssocID="{95A88B70-8A41-4ACA-807A-F244CB8C5CBA}" presName="node" presStyleLbl="node1" presStyleIdx="3" presStyleCnt="9">
        <dgm:presLayoutVars>
          <dgm:bulletEnabled val="1"/>
        </dgm:presLayoutVars>
      </dgm:prSet>
      <dgm:spPr/>
      <dgm:t>
        <a:bodyPr/>
        <a:lstStyle/>
        <a:p>
          <a:endParaRPr lang="en-US"/>
        </a:p>
      </dgm:t>
    </dgm:pt>
    <dgm:pt modelId="{B9A4D05F-90AE-4C30-8C8A-75690FDA0AA7}" type="pres">
      <dgm:prSet presAssocID="{BBB44ED7-F209-4599-BA32-CFF8E736CD59}" presName="sibTrans" presStyleCnt="0"/>
      <dgm:spPr/>
    </dgm:pt>
    <dgm:pt modelId="{7A5BC684-CF8B-4AA5-B161-0D1D6E8B536F}" type="pres">
      <dgm:prSet presAssocID="{0F8C40DE-D208-4355-9D98-794BC84086DD}" presName="node" presStyleLbl="node1" presStyleIdx="4" presStyleCnt="9">
        <dgm:presLayoutVars>
          <dgm:bulletEnabled val="1"/>
        </dgm:presLayoutVars>
      </dgm:prSet>
      <dgm:spPr/>
      <dgm:t>
        <a:bodyPr/>
        <a:lstStyle/>
        <a:p>
          <a:endParaRPr lang="en-US"/>
        </a:p>
      </dgm:t>
    </dgm:pt>
    <dgm:pt modelId="{47DCF256-FBED-4E63-9A63-D8B5CEE0D405}" type="pres">
      <dgm:prSet presAssocID="{DCA287C3-F93E-49BE-A06F-21A2565801F9}" presName="sibTrans" presStyleCnt="0"/>
      <dgm:spPr/>
    </dgm:pt>
    <dgm:pt modelId="{64E10C23-0931-4FB8-B484-DE86E82B9ECB}" type="pres">
      <dgm:prSet presAssocID="{5BEA818E-38A9-49D6-BE69-F51B7AE74FF2}" presName="node" presStyleLbl="node1" presStyleIdx="5" presStyleCnt="9">
        <dgm:presLayoutVars>
          <dgm:bulletEnabled val="1"/>
        </dgm:presLayoutVars>
      </dgm:prSet>
      <dgm:spPr/>
      <dgm:t>
        <a:bodyPr/>
        <a:lstStyle/>
        <a:p>
          <a:endParaRPr lang="en-US"/>
        </a:p>
      </dgm:t>
    </dgm:pt>
    <dgm:pt modelId="{AFD70869-A6E3-4B8F-8913-C0BCCBD289E9}" type="pres">
      <dgm:prSet presAssocID="{1565F2CF-1049-4E07-B7C0-D6C90514B5D5}" presName="sibTrans" presStyleCnt="0"/>
      <dgm:spPr/>
    </dgm:pt>
    <dgm:pt modelId="{B12B69EF-F27C-40A4-8424-B7334F79CA6E}" type="pres">
      <dgm:prSet presAssocID="{7173B905-E6F4-4F7E-B342-9F77BD291976}" presName="node" presStyleLbl="node1" presStyleIdx="6" presStyleCnt="9">
        <dgm:presLayoutVars>
          <dgm:bulletEnabled val="1"/>
        </dgm:presLayoutVars>
      </dgm:prSet>
      <dgm:spPr/>
      <dgm:t>
        <a:bodyPr/>
        <a:lstStyle/>
        <a:p>
          <a:endParaRPr lang="en-US"/>
        </a:p>
      </dgm:t>
    </dgm:pt>
    <dgm:pt modelId="{EBAA5769-E8EE-468D-93A5-E949518E28E4}" type="pres">
      <dgm:prSet presAssocID="{024F3303-962A-4749-9FF7-CCED04D6EA48}" presName="sibTrans" presStyleCnt="0"/>
      <dgm:spPr/>
    </dgm:pt>
    <dgm:pt modelId="{0604E1E9-4722-4A2B-A203-D4F36910D8BF}" type="pres">
      <dgm:prSet presAssocID="{8EA1DA37-4CD9-443B-8903-DF5FD9FF029C}" presName="node" presStyleLbl="node1" presStyleIdx="7" presStyleCnt="9">
        <dgm:presLayoutVars>
          <dgm:bulletEnabled val="1"/>
        </dgm:presLayoutVars>
      </dgm:prSet>
      <dgm:spPr/>
      <dgm:t>
        <a:bodyPr/>
        <a:lstStyle/>
        <a:p>
          <a:endParaRPr lang="en-US"/>
        </a:p>
      </dgm:t>
    </dgm:pt>
    <dgm:pt modelId="{30A1D172-661F-4AE2-83E9-58D709831BCA}" type="pres">
      <dgm:prSet presAssocID="{F4ECB1A2-9975-4320-8F66-EA445CF7DBF0}" presName="sibTrans" presStyleCnt="0"/>
      <dgm:spPr/>
    </dgm:pt>
    <dgm:pt modelId="{E3B38A89-E934-4633-B877-BE3B301E29D5}" type="pres">
      <dgm:prSet presAssocID="{19EDD224-4EA9-4C44-9AA1-4129006A35A0}" presName="node" presStyleLbl="node1" presStyleIdx="8" presStyleCnt="9">
        <dgm:presLayoutVars>
          <dgm:bulletEnabled val="1"/>
        </dgm:presLayoutVars>
      </dgm:prSet>
      <dgm:spPr/>
      <dgm:t>
        <a:bodyPr/>
        <a:lstStyle/>
        <a:p>
          <a:endParaRPr lang="en-US"/>
        </a:p>
      </dgm:t>
    </dgm:pt>
  </dgm:ptLst>
  <dgm:cxnLst>
    <dgm:cxn modelId="{3B36E443-A18C-4809-8ECE-C9B8EBD48182}" type="presOf" srcId="{EA6BEDE7-62FD-4F20-B375-AB25922871E6}" destId="{9E2B4FAB-FAD9-475A-84D7-7B080453D848}" srcOrd="0" destOrd="0" presId="urn:microsoft.com/office/officeart/2005/8/layout/default#6"/>
    <dgm:cxn modelId="{BF006510-578A-4FDF-ACFF-7190AE9676B3}" type="presOf" srcId="{16DF77BF-171D-4A4E-BEE7-7469C8D6329F}" destId="{8EE3B7EB-F85F-4210-89AB-C669F0184709}" srcOrd="0" destOrd="0" presId="urn:microsoft.com/office/officeart/2005/8/layout/default#6"/>
    <dgm:cxn modelId="{74A69DF1-D465-415C-AAA2-3FFDE007ED8B}" type="presOf" srcId="{7173B905-E6F4-4F7E-B342-9F77BD291976}" destId="{B12B69EF-F27C-40A4-8424-B7334F79CA6E}" srcOrd="0" destOrd="0" presId="urn:microsoft.com/office/officeart/2005/8/layout/default#6"/>
    <dgm:cxn modelId="{13CF8217-6A9C-43DA-9F6D-F4858070FEDF}" type="presOf" srcId="{19EDD224-4EA9-4C44-9AA1-4129006A35A0}" destId="{E3B38A89-E934-4633-B877-BE3B301E29D5}" srcOrd="0" destOrd="0" presId="urn:microsoft.com/office/officeart/2005/8/layout/default#6"/>
    <dgm:cxn modelId="{787AF7A1-9F65-4B68-BEF1-C79445ED63D7}" type="presOf" srcId="{95A88B70-8A41-4ACA-807A-F244CB8C5CBA}" destId="{0484A0E2-FAC7-441C-A041-BA9F1CED081A}" srcOrd="0" destOrd="0" presId="urn:microsoft.com/office/officeart/2005/8/layout/default#6"/>
    <dgm:cxn modelId="{9D1632A4-6FBF-4E43-A5ED-4E73A716B0C4}" type="presOf" srcId="{5BEA818E-38A9-49D6-BE69-F51B7AE74FF2}" destId="{64E10C23-0931-4FB8-B484-DE86E82B9ECB}" srcOrd="0" destOrd="0" presId="urn:microsoft.com/office/officeart/2005/8/layout/default#6"/>
    <dgm:cxn modelId="{62925BE2-5EF4-40AB-B6B0-0DB656827E99}" srcId="{16DF77BF-171D-4A4E-BEE7-7469C8D6329F}" destId="{95A88B70-8A41-4ACA-807A-F244CB8C5CBA}" srcOrd="3" destOrd="0" parTransId="{90342E72-9E84-4BFA-953B-7E136881EFAA}" sibTransId="{BBB44ED7-F209-4599-BA32-CFF8E736CD59}"/>
    <dgm:cxn modelId="{D2D6B2A6-5469-47F7-AFC2-CECFFD9F63E1}" srcId="{16DF77BF-171D-4A4E-BEE7-7469C8D6329F}" destId="{19EDD224-4EA9-4C44-9AA1-4129006A35A0}" srcOrd="8" destOrd="0" parTransId="{089CC36D-2CDC-41FD-A8FE-BB11AC05681A}" sibTransId="{9C58906F-03CC-4E72-AB1C-094464B6FC90}"/>
    <dgm:cxn modelId="{10066415-D3C8-4891-B57E-641AC7F5ECD2}" type="presOf" srcId="{0F8C40DE-D208-4355-9D98-794BC84086DD}" destId="{7A5BC684-CF8B-4AA5-B161-0D1D6E8B536F}" srcOrd="0" destOrd="0" presId="urn:microsoft.com/office/officeart/2005/8/layout/default#6"/>
    <dgm:cxn modelId="{9F878B00-2EC9-4F5F-A402-69820AAD09D8}" srcId="{16DF77BF-171D-4A4E-BEE7-7469C8D6329F}" destId="{EA6BEDE7-62FD-4F20-B375-AB25922871E6}" srcOrd="0" destOrd="0" parTransId="{3E4EFEAF-55DA-4B7D-9767-48A8C17A87E6}" sibTransId="{3CB7DC52-921C-46F6-B692-B5792C198EBE}"/>
    <dgm:cxn modelId="{507DAD23-2BA4-4DF8-811E-72450C960D6E}" srcId="{16DF77BF-171D-4A4E-BEE7-7469C8D6329F}" destId="{8EA1DA37-4CD9-443B-8903-DF5FD9FF029C}" srcOrd="7" destOrd="0" parTransId="{271BC56C-82C3-43D9-A4A4-0AA4140B9C75}" sibTransId="{F4ECB1A2-9975-4320-8F66-EA445CF7DBF0}"/>
    <dgm:cxn modelId="{D9728517-3AEE-40F1-8B5A-16E91DF82655}" type="presOf" srcId="{06FF2A7D-FBDC-4279-B9E8-4CDD890F9E52}" destId="{CBEDDE42-18B5-4D99-B1D3-C26E6F7E2397}" srcOrd="0" destOrd="0" presId="urn:microsoft.com/office/officeart/2005/8/layout/default#6"/>
    <dgm:cxn modelId="{4B47A7F7-6A2D-4AA3-B430-09284F93E119}" srcId="{16DF77BF-171D-4A4E-BEE7-7469C8D6329F}" destId="{CB565698-C4EE-4E61-908D-B2F3BFC09ADD}" srcOrd="2" destOrd="0" parTransId="{099BCCDC-C793-4FB9-8948-8CAB84919041}" sibTransId="{BCD52230-E3A6-4728-9440-82DCF3C8F29C}"/>
    <dgm:cxn modelId="{55142BC6-28BA-4088-BC9D-29376583D11A}" type="presOf" srcId="{8EA1DA37-4CD9-443B-8903-DF5FD9FF029C}" destId="{0604E1E9-4722-4A2B-A203-D4F36910D8BF}" srcOrd="0" destOrd="0" presId="urn:microsoft.com/office/officeart/2005/8/layout/default#6"/>
    <dgm:cxn modelId="{4B32D377-568B-450F-BBE9-0D7C3E241E3F}" srcId="{16DF77BF-171D-4A4E-BEE7-7469C8D6329F}" destId="{06FF2A7D-FBDC-4279-B9E8-4CDD890F9E52}" srcOrd="1" destOrd="0" parTransId="{CF7396CC-0E2A-436E-BE75-E4A680FC22F7}" sibTransId="{9C4558A1-B51C-442C-B8FE-00FB9ED00E42}"/>
    <dgm:cxn modelId="{415F47B9-CEF3-4483-A8D5-40E5DDA01D9E}" srcId="{16DF77BF-171D-4A4E-BEE7-7469C8D6329F}" destId="{0F8C40DE-D208-4355-9D98-794BC84086DD}" srcOrd="4" destOrd="0" parTransId="{2F280638-5D51-4BA5-AAF2-A79B2215342D}" sibTransId="{DCA287C3-F93E-49BE-A06F-21A2565801F9}"/>
    <dgm:cxn modelId="{A38739E4-2E9E-4FD3-999E-0BD2DFBCB3F9}" srcId="{16DF77BF-171D-4A4E-BEE7-7469C8D6329F}" destId="{7173B905-E6F4-4F7E-B342-9F77BD291976}" srcOrd="6" destOrd="0" parTransId="{4637C74F-31A3-48F7-AFE4-45D7965277F2}" sibTransId="{024F3303-962A-4749-9FF7-CCED04D6EA48}"/>
    <dgm:cxn modelId="{6F691F8D-1E25-4B47-87C1-65C1B6D6986B}" type="presOf" srcId="{CB565698-C4EE-4E61-908D-B2F3BFC09ADD}" destId="{1D343DAD-AAD3-4287-AB61-8B5C3E73B331}" srcOrd="0" destOrd="0" presId="urn:microsoft.com/office/officeart/2005/8/layout/default#6"/>
    <dgm:cxn modelId="{49382A63-2EA5-4C93-AFB9-21731F7841F2}" srcId="{16DF77BF-171D-4A4E-BEE7-7469C8D6329F}" destId="{5BEA818E-38A9-49D6-BE69-F51B7AE74FF2}" srcOrd="5" destOrd="0" parTransId="{793ABDA0-A791-4592-A224-28CF084F0F8C}" sibTransId="{1565F2CF-1049-4E07-B7C0-D6C90514B5D5}"/>
    <dgm:cxn modelId="{C42F5C75-5D90-4DA6-BDD5-0426B2C16075}" type="presParOf" srcId="{8EE3B7EB-F85F-4210-89AB-C669F0184709}" destId="{9E2B4FAB-FAD9-475A-84D7-7B080453D848}" srcOrd="0" destOrd="0" presId="urn:microsoft.com/office/officeart/2005/8/layout/default#6"/>
    <dgm:cxn modelId="{488A05FE-AD77-41A4-8EBF-B0059F1CBC94}" type="presParOf" srcId="{8EE3B7EB-F85F-4210-89AB-C669F0184709}" destId="{36684E1C-A1A1-47E8-B190-C066D4F3CC7B}" srcOrd="1" destOrd="0" presId="urn:microsoft.com/office/officeart/2005/8/layout/default#6"/>
    <dgm:cxn modelId="{C62728F6-9989-486A-90A7-668109F76F87}" type="presParOf" srcId="{8EE3B7EB-F85F-4210-89AB-C669F0184709}" destId="{CBEDDE42-18B5-4D99-B1D3-C26E6F7E2397}" srcOrd="2" destOrd="0" presId="urn:microsoft.com/office/officeart/2005/8/layout/default#6"/>
    <dgm:cxn modelId="{696BB501-4EE9-408B-BB31-CEB170113EA1}" type="presParOf" srcId="{8EE3B7EB-F85F-4210-89AB-C669F0184709}" destId="{32376C70-4610-4898-86A8-F29F84CB6BC6}" srcOrd="3" destOrd="0" presId="urn:microsoft.com/office/officeart/2005/8/layout/default#6"/>
    <dgm:cxn modelId="{2863EFB1-1668-408A-BF1D-27639C5E063F}" type="presParOf" srcId="{8EE3B7EB-F85F-4210-89AB-C669F0184709}" destId="{1D343DAD-AAD3-4287-AB61-8B5C3E73B331}" srcOrd="4" destOrd="0" presId="urn:microsoft.com/office/officeart/2005/8/layout/default#6"/>
    <dgm:cxn modelId="{18DDC630-FB56-4A3D-A5BF-643E99233292}" type="presParOf" srcId="{8EE3B7EB-F85F-4210-89AB-C669F0184709}" destId="{AF2DC245-FBF8-4887-8748-745E2F1ABBA4}" srcOrd="5" destOrd="0" presId="urn:microsoft.com/office/officeart/2005/8/layout/default#6"/>
    <dgm:cxn modelId="{D50A8A34-7C99-4289-A135-3C0ACF168B58}" type="presParOf" srcId="{8EE3B7EB-F85F-4210-89AB-C669F0184709}" destId="{0484A0E2-FAC7-441C-A041-BA9F1CED081A}" srcOrd="6" destOrd="0" presId="urn:microsoft.com/office/officeart/2005/8/layout/default#6"/>
    <dgm:cxn modelId="{C0250DB5-EF5E-4415-AA70-559FB0C44224}" type="presParOf" srcId="{8EE3B7EB-F85F-4210-89AB-C669F0184709}" destId="{B9A4D05F-90AE-4C30-8C8A-75690FDA0AA7}" srcOrd="7" destOrd="0" presId="urn:microsoft.com/office/officeart/2005/8/layout/default#6"/>
    <dgm:cxn modelId="{D70388E5-EC31-4BDA-91F1-B75819DCAA34}" type="presParOf" srcId="{8EE3B7EB-F85F-4210-89AB-C669F0184709}" destId="{7A5BC684-CF8B-4AA5-B161-0D1D6E8B536F}" srcOrd="8" destOrd="0" presId="urn:microsoft.com/office/officeart/2005/8/layout/default#6"/>
    <dgm:cxn modelId="{7D5F4C8F-3484-4AE9-9719-EDC1A627E16F}" type="presParOf" srcId="{8EE3B7EB-F85F-4210-89AB-C669F0184709}" destId="{47DCF256-FBED-4E63-9A63-D8B5CEE0D405}" srcOrd="9" destOrd="0" presId="urn:microsoft.com/office/officeart/2005/8/layout/default#6"/>
    <dgm:cxn modelId="{ED8F7608-45E5-465F-A148-09F1EDEDED7D}" type="presParOf" srcId="{8EE3B7EB-F85F-4210-89AB-C669F0184709}" destId="{64E10C23-0931-4FB8-B484-DE86E82B9ECB}" srcOrd="10" destOrd="0" presId="urn:microsoft.com/office/officeart/2005/8/layout/default#6"/>
    <dgm:cxn modelId="{EE5FCD0B-E8E0-41C1-A3B5-AB19AF734546}" type="presParOf" srcId="{8EE3B7EB-F85F-4210-89AB-C669F0184709}" destId="{AFD70869-A6E3-4B8F-8913-C0BCCBD289E9}" srcOrd="11" destOrd="0" presId="urn:microsoft.com/office/officeart/2005/8/layout/default#6"/>
    <dgm:cxn modelId="{88D826B6-D7EB-472A-AACE-FA01047AA2FE}" type="presParOf" srcId="{8EE3B7EB-F85F-4210-89AB-C669F0184709}" destId="{B12B69EF-F27C-40A4-8424-B7334F79CA6E}" srcOrd="12" destOrd="0" presId="urn:microsoft.com/office/officeart/2005/8/layout/default#6"/>
    <dgm:cxn modelId="{EAC042E5-A7AB-4EB4-88FE-46D31C93FD79}" type="presParOf" srcId="{8EE3B7EB-F85F-4210-89AB-C669F0184709}" destId="{EBAA5769-E8EE-468D-93A5-E949518E28E4}" srcOrd="13" destOrd="0" presId="urn:microsoft.com/office/officeart/2005/8/layout/default#6"/>
    <dgm:cxn modelId="{AA1C69A4-CB80-47DE-BFF2-E86AED9BED12}" type="presParOf" srcId="{8EE3B7EB-F85F-4210-89AB-C669F0184709}" destId="{0604E1E9-4722-4A2B-A203-D4F36910D8BF}" srcOrd="14" destOrd="0" presId="urn:microsoft.com/office/officeart/2005/8/layout/default#6"/>
    <dgm:cxn modelId="{B1F6D2CE-2533-431D-86C9-7450A7C392C2}" type="presParOf" srcId="{8EE3B7EB-F85F-4210-89AB-C669F0184709}" destId="{30A1D172-661F-4AE2-83E9-58D709831BCA}" srcOrd="15" destOrd="0" presId="urn:microsoft.com/office/officeart/2005/8/layout/default#6"/>
    <dgm:cxn modelId="{9B504796-7E3C-4515-992F-4BAB153FC451}" type="presParOf" srcId="{8EE3B7EB-F85F-4210-89AB-C669F0184709}" destId="{E3B38A89-E934-4633-B877-BE3B301E29D5}" srcOrd="16" destOrd="0" presId="urn:microsoft.com/office/officeart/2005/8/layout/defaul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48C9C2-14D6-4840-86A0-01D9D7A3230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D75AD20-3180-4DE7-9138-F6CCFC94C2F3}">
      <dgm:prSet phldrT="[Text]"/>
      <dgm:spPr/>
      <dgm:t>
        <a:bodyPr/>
        <a:lstStyle/>
        <a:p>
          <a:r>
            <a:rPr lang="en-US" dirty="0" smtClean="0"/>
            <a:t>Everything previously discussed</a:t>
          </a:r>
          <a:endParaRPr lang="en-US" dirty="0"/>
        </a:p>
      </dgm:t>
    </dgm:pt>
    <dgm:pt modelId="{5D8BEC8F-2765-43DC-BC54-099EE5567BDC}" type="parTrans" cxnId="{18DA336B-8162-4EE7-B040-49DFC93BBF81}">
      <dgm:prSet/>
      <dgm:spPr/>
      <dgm:t>
        <a:bodyPr/>
        <a:lstStyle/>
        <a:p>
          <a:endParaRPr lang="en-US"/>
        </a:p>
      </dgm:t>
    </dgm:pt>
    <dgm:pt modelId="{BF888B7D-A95E-4983-9131-9CEB936A8DDD}" type="sibTrans" cxnId="{18DA336B-8162-4EE7-B040-49DFC93BBF81}">
      <dgm:prSet/>
      <dgm:spPr/>
      <dgm:t>
        <a:bodyPr/>
        <a:lstStyle/>
        <a:p>
          <a:endParaRPr lang="en-US"/>
        </a:p>
      </dgm:t>
    </dgm:pt>
    <dgm:pt modelId="{0DF30FB3-B16F-4654-9428-329CF268991B}">
      <dgm:prSet phldrT="[Text]"/>
      <dgm:spPr/>
      <dgm:t>
        <a:bodyPr/>
        <a:lstStyle/>
        <a:p>
          <a:r>
            <a:rPr lang="en-US" dirty="0" smtClean="0"/>
            <a:t>Absolutism</a:t>
          </a:r>
          <a:endParaRPr lang="en-US" dirty="0"/>
        </a:p>
      </dgm:t>
    </dgm:pt>
    <dgm:pt modelId="{6FB1135F-92E3-43D1-8E81-3135B6426351}" type="parTrans" cxnId="{DB291606-386A-4175-9A51-E723882C0631}">
      <dgm:prSet/>
      <dgm:spPr/>
      <dgm:t>
        <a:bodyPr/>
        <a:lstStyle/>
        <a:p>
          <a:endParaRPr lang="en-US"/>
        </a:p>
      </dgm:t>
    </dgm:pt>
    <dgm:pt modelId="{670EE36A-2D85-49B8-9035-08051E7E29C1}" type="sibTrans" cxnId="{DB291606-386A-4175-9A51-E723882C0631}">
      <dgm:prSet/>
      <dgm:spPr/>
      <dgm:t>
        <a:bodyPr/>
        <a:lstStyle/>
        <a:p>
          <a:endParaRPr lang="en-US"/>
        </a:p>
      </dgm:t>
    </dgm:pt>
    <dgm:pt modelId="{E1A9CF1C-9ED1-459E-8122-6EE1AC110185}">
      <dgm:prSet phldrT="[Text]"/>
      <dgm:spPr/>
      <dgm:t>
        <a:bodyPr/>
        <a:lstStyle/>
        <a:p>
          <a:r>
            <a:rPr lang="en-US" dirty="0" smtClean="0"/>
            <a:t>Unjust socio-political system (Old Regime)</a:t>
          </a:r>
          <a:endParaRPr lang="en-US" dirty="0"/>
        </a:p>
      </dgm:t>
    </dgm:pt>
    <dgm:pt modelId="{54E00116-8384-47F8-BEEB-05D5F20E9F4C}" type="parTrans" cxnId="{C876EADB-D328-49EE-BAAF-D759E53D5A8E}">
      <dgm:prSet/>
      <dgm:spPr/>
      <dgm:t>
        <a:bodyPr/>
        <a:lstStyle/>
        <a:p>
          <a:endParaRPr lang="en-US"/>
        </a:p>
      </dgm:t>
    </dgm:pt>
    <dgm:pt modelId="{3512790D-B855-4218-8546-D2FF45F3E249}" type="sibTrans" cxnId="{C876EADB-D328-49EE-BAAF-D759E53D5A8E}">
      <dgm:prSet/>
      <dgm:spPr/>
      <dgm:t>
        <a:bodyPr/>
        <a:lstStyle/>
        <a:p>
          <a:endParaRPr lang="en-US"/>
        </a:p>
      </dgm:t>
    </dgm:pt>
    <dgm:pt modelId="{5CDC0894-BB38-4A7C-B555-B24D8D6F0EE2}">
      <dgm:prSet phldrT="[Text]"/>
      <dgm:spPr/>
      <dgm:t>
        <a:bodyPr/>
        <a:lstStyle/>
        <a:p>
          <a:r>
            <a:rPr lang="en-US" dirty="0" smtClean="0"/>
            <a:t>Also</a:t>
          </a:r>
          <a:endParaRPr lang="en-US" dirty="0"/>
        </a:p>
      </dgm:t>
    </dgm:pt>
    <dgm:pt modelId="{D2633DC0-1835-48FE-9D53-5523F19B6D9F}" type="parTrans" cxnId="{8F4FAED8-3056-43FE-9D5C-02A3E8EF93E0}">
      <dgm:prSet/>
      <dgm:spPr/>
      <dgm:t>
        <a:bodyPr/>
        <a:lstStyle/>
        <a:p>
          <a:endParaRPr lang="en-US"/>
        </a:p>
      </dgm:t>
    </dgm:pt>
    <dgm:pt modelId="{0F82AE71-FCBA-49A9-BE26-54AAC2D81A28}" type="sibTrans" cxnId="{8F4FAED8-3056-43FE-9D5C-02A3E8EF93E0}">
      <dgm:prSet/>
      <dgm:spPr/>
      <dgm:t>
        <a:bodyPr/>
        <a:lstStyle/>
        <a:p>
          <a:endParaRPr lang="en-US"/>
        </a:p>
      </dgm:t>
    </dgm:pt>
    <dgm:pt modelId="{183A3270-99CC-4363-8D40-F09F70D8634E}">
      <dgm:prSet phldrT="[Text]"/>
      <dgm:spPr/>
      <dgm:t>
        <a:bodyPr/>
        <a:lstStyle/>
        <a:p>
          <a:r>
            <a:rPr lang="en-US" dirty="0" smtClean="0"/>
            <a:t>System of mercantilism which restricted trade</a:t>
          </a:r>
          <a:endParaRPr lang="en-US" dirty="0"/>
        </a:p>
      </dgm:t>
    </dgm:pt>
    <dgm:pt modelId="{D485CBE2-0046-4693-B384-4AD8374FD713}" type="parTrans" cxnId="{795729B4-3DBC-4805-87B7-0DD7EE289520}">
      <dgm:prSet/>
      <dgm:spPr/>
      <dgm:t>
        <a:bodyPr/>
        <a:lstStyle/>
        <a:p>
          <a:endParaRPr lang="en-US"/>
        </a:p>
      </dgm:t>
    </dgm:pt>
    <dgm:pt modelId="{240737EF-14E1-4F80-B875-A3E46F4B124D}" type="sibTrans" cxnId="{795729B4-3DBC-4805-87B7-0DD7EE289520}">
      <dgm:prSet/>
      <dgm:spPr/>
      <dgm:t>
        <a:bodyPr/>
        <a:lstStyle/>
        <a:p>
          <a:endParaRPr lang="en-US"/>
        </a:p>
      </dgm:t>
    </dgm:pt>
    <dgm:pt modelId="{4F7948AC-8F33-4B9B-8063-98CB762F5E14}">
      <dgm:prSet phldrT="[Text]"/>
      <dgm:spPr/>
      <dgm:t>
        <a:bodyPr/>
        <a:lstStyle/>
        <a:p>
          <a:r>
            <a:rPr lang="en-US" dirty="0" smtClean="0"/>
            <a:t>Influence of other successful revolutions</a:t>
          </a:r>
          <a:endParaRPr lang="en-US" dirty="0"/>
        </a:p>
      </dgm:t>
    </dgm:pt>
    <dgm:pt modelId="{ECC48D34-2CB5-477A-9DBA-BA5B6B1BF8C2}" type="parTrans" cxnId="{F40BA98B-C871-4501-B43F-2106C4451981}">
      <dgm:prSet/>
      <dgm:spPr/>
      <dgm:t>
        <a:bodyPr/>
        <a:lstStyle/>
        <a:p>
          <a:endParaRPr lang="en-US"/>
        </a:p>
      </dgm:t>
    </dgm:pt>
    <dgm:pt modelId="{7913A8A2-1C37-4D8A-99E9-E10AAA4C455E}" type="sibTrans" cxnId="{F40BA98B-C871-4501-B43F-2106C4451981}">
      <dgm:prSet/>
      <dgm:spPr/>
      <dgm:t>
        <a:bodyPr/>
        <a:lstStyle/>
        <a:p>
          <a:endParaRPr lang="en-US"/>
        </a:p>
      </dgm:t>
    </dgm:pt>
    <dgm:pt modelId="{A0E0F76A-344E-491B-A3C4-A1A4F314497B}">
      <dgm:prSet phldrT="[Text]"/>
      <dgm:spPr/>
      <dgm:t>
        <a:bodyPr/>
        <a:lstStyle/>
        <a:p>
          <a:r>
            <a:rPr lang="en-US" dirty="0" smtClean="0"/>
            <a:t>Poor harvests which left peasant farmers with little money for taxes</a:t>
          </a:r>
          <a:endParaRPr lang="en-US" dirty="0"/>
        </a:p>
      </dgm:t>
    </dgm:pt>
    <dgm:pt modelId="{B0000614-5001-43DA-94FE-B914AF9DC17E}" type="parTrans" cxnId="{8519A60D-C401-4639-8994-64E69235253C}">
      <dgm:prSet/>
      <dgm:spPr/>
    </dgm:pt>
    <dgm:pt modelId="{3D47F269-BC4B-468C-A12A-B7091105A177}" type="sibTrans" cxnId="{8519A60D-C401-4639-8994-64E69235253C}">
      <dgm:prSet/>
      <dgm:spPr/>
    </dgm:pt>
    <dgm:pt modelId="{79D36E78-7E3C-46A0-B545-C293B348DD63}">
      <dgm:prSet phldrT="[Text]"/>
      <dgm:spPr/>
      <dgm:t>
        <a:bodyPr/>
        <a:lstStyle/>
        <a:p>
          <a:r>
            <a:rPr lang="en-US" dirty="0" smtClean="0"/>
            <a:t>Influence of Enlightenment </a:t>
          </a:r>
          <a:r>
            <a:rPr lang="en-US" i="1" dirty="0" err="1" smtClean="0"/>
            <a:t>philosophes</a:t>
          </a:r>
          <a:endParaRPr lang="en-US" dirty="0"/>
        </a:p>
      </dgm:t>
    </dgm:pt>
    <dgm:pt modelId="{0ABD6641-D783-48B6-900E-9C335DA80F64}" type="parTrans" cxnId="{6DF1D00D-B676-4118-96D9-6289530C3A22}">
      <dgm:prSet/>
      <dgm:spPr/>
    </dgm:pt>
    <dgm:pt modelId="{363EAD04-42C2-4835-821E-B53068299611}" type="sibTrans" cxnId="{6DF1D00D-B676-4118-96D9-6289530C3A22}">
      <dgm:prSet/>
      <dgm:spPr/>
    </dgm:pt>
    <dgm:pt modelId="{051B070E-D188-41F8-8349-AC5187DC0412}">
      <dgm:prSet phldrT="[Text]"/>
      <dgm:spPr/>
      <dgm:t>
        <a:bodyPr/>
        <a:lstStyle/>
        <a:p>
          <a:r>
            <a:rPr lang="en-US" dirty="0" smtClean="0"/>
            <a:t>England’s Glorious Revolution (1688-1689)</a:t>
          </a:r>
          <a:endParaRPr lang="en-US" dirty="0"/>
        </a:p>
      </dgm:t>
    </dgm:pt>
    <dgm:pt modelId="{A66BD797-05E7-4F24-B14D-BF2E698067B1}" type="parTrans" cxnId="{FA6149CA-1F4C-4DAD-9139-EF9A5EC0B101}">
      <dgm:prSet/>
      <dgm:spPr/>
    </dgm:pt>
    <dgm:pt modelId="{E9828EA6-EB7A-4552-9059-8718C0CF49AB}" type="sibTrans" cxnId="{FA6149CA-1F4C-4DAD-9139-EF9A5EC0B101}">
      <dgm:prSet/>
      <dgm:spPr/>
    </dgm:pt>
    <dgm:pt modelId="{FE6C4B3E-1A8D-4D69-BBF5-657BBFE6DAFB}">
      <dgm:prSet phldrT="[Text]"/>
      <dgm:spPr/>
      <dgm:t>
        <a:bodyPr/>
        <a:lstStyle/>
        <a:p>
          <a:r>
            <a:rPr lang="en-US" dirty="0" smtClean="0"/>
            <a:t>American Revolution (1775-1783)</a:t>
          </a:r>
          <a:endParaRPr lang="en-US" dirty="0"/>
        </a:p>
      </dgm:t>
    </dgm:pt>
    <dgm:pt modelId="{A4C7028D-79FF-4CB3-84F6-B9E7B06F63D3}" type="parTrans" cxnId="{BF10F019-B9D3-4E38-A2C8-5DF09CED2522}">
      <dgm:prSet/>
      <dgm:spPr/>
    </dgm:pt>
    <dgm:pt modelId="{1190BEC2-E39B-4BA8-ABA5-EE3CB36E7368}" type="sibTrans" cxnId="{BF10F019-B9D3-4E38-A2C8-5DF09CED2522}">
      <dgm:prSet/>
      <dgm:spPr/>
    </dgm:pt>
    <dgm:pt modelId="{8978A400-7527-4FF1-A3F6-3790AB7A4341}" type="pres">
      <dgm:prSet presAssocID="{A148C9C2-14D6-4840-86A0-01D9D7A32309}" presName="Name0" presStyleCnt="0">
        <dgm:presLayoutVars>
          <dgm:dir/>
          <dgm:animLvl val="lvl"/>
          <dgm:resizeHandles val="exact"/>
        </dgm:presLayoutVars>
      </dgm:prSet>
      <dgm:spPr/>
      <dgm:t>
        <a:bodyPr/>
        <a:lstStyle/>
        <a:p>
          <a:endParaRPr lang="en-US"/>
        </a:p>
      </dgm:t>
    </dgm:pt>
    <dgm:pt modelId="{0E828782-0245-45E1-B5DB-DE1FA647A806}" type="pres">
      <dgm:prSet presAssocID="{8D75AD20-3180-4DE7-9138-F6CCFC94C2F3}" presName="composite" presStyleCnt="0"/>
      <dgm:spPr/>
    </dgm:pt>
    <dgm:pt modelId="{330C7F71-E815-4B1A-909C-FB68A3FB34D2}" type="pres">
      <dgm:prSet presAssocID="{8D75AD20-3180-4DE7-9138-F6CCFC94C2F3}" presName="parTx" presStyleLbl="alignNode1" presStyleIdx="0" presStyleCnt="2">
        <dgm:presLayoutVars>
          <dgm:chMax val="0"/>
          <dgm:chPref val="0"/>
          <dgm:bulletEnabled val="1"/>
        </dgm:presLayoutVars>
      </dgm:prSet>
      <dgm:spPr/>
      <dgm:t>
        <a:bodyPr/>
        <a:lstStyle/>
        <a:p>
          <a:endParaRPr lang="en-US"/>
        </a:p>
      </dgm:t>
    </dgm:pt>
    <dgm:pt modelId="{9383EBB5-E464-4844-AAE5-B7A185FB385B}" type="pres">
      <dgm:prSet presAssocID="{8D75AD20-3180-4DE7-9138-F6CCFC94C2F3}" presName="desTx" presStyleLbl="alignAccFollowNode1" presStyleIdx="0" presStyleCnt="2">
        <dgm:presLayoutVars>
          <dgm:bulletEnabled val="1"/>
        </dgm:presLayoutVars>
      </dgm:prSet>
      <dgm:spPr/>
      <dgm:t>
        <a:bodyPr/>
        <a:lstStyle/>
        <a:p>
          <a:endParaRPr lang="en-US"/>
        </a:p>
      </dgm:t>
    </dgm:pt>
    <dgm:pt modelId="{4DBB325E-58A0-445E-A3D1-36028FF8033F}" type="pres">
      <dgm:prSet presAssocID="{BF888B7D-A95E-4983-9131-9CEB936A8DDD}" presName="space" presStyleCnt="0"/>
      <dgm:spPr/>
    </dgm:pt>
    <dgm:pt modelId="{DB6B5B6A-23B3-4DCD-BB0D-58B75E2B7FA8}" type="pres">
      <dgm:prSet presAssocID="{5CDC0894-BB38-4A7C-B555-B24D8D6F0EE2}" presName="composite" presStyleCnt="0"/>
      <dgm:spPr/>
    </dgm:pt>
    <dgm:pt modelId="{3A0F9A89-0005-4A43-86C6-FBB114349824}" type="pres">
      <dgm:prSet presAssocID="{5CDC0894-BB38-4A7C-B555-B24D8D6F0EE2}" presName="parTx" presStyleLbl="alignNode1" presStyleIdx="1" presStyleCnt="2">
        <dgm:presLayoutVars>
          <dgm:chMax val="0"/>
          <dgm:chPref val="0"/>
          <dgm:bulletEnabled val="1"/>
        </dgm:presLayoutVars>
      </dgm:prSet>
      <dgm:spPr/>
      <dgm:t>
        <a:bodyPr/>
        <a:lstStyle/>
        <a:p>
          <a:endParaRPr lang="en-US"/>
        </a:p>
      </dgm:t>
    </dgm:pt>
    <dgm:pt modelId="{410A815C-645A-4E3E-95E8-C2D46D4A98C5}" type="pres">
      <dgm:prSet presAssocID="{5CDC0894-BB38-4A7C-B555-B24D8D6F0EE2}" presName="desTx" presStyleLbl="alignAccFollowNode1" presStyleIdx="1" presStyleCnt="2">
        <dgm:presLayoutVars>
          <dgm:bulletEnabled val="1"/>
        </dgm:presLayoutVars>
      </dgm:prSet>
      <dgm:spPr/>
      <dgm:t>
        <a:bodyPr/>
        <a:lstStyle/>
        <a:p>
          <a:endParaRPr lang="en-US"/>
        </a:p>
      </dgm:t>
    </dgm:pt>
  </dgm:ptLst>
  <dgm:cxnLst>
    <dgm:cxn modelId="{F40BA98B-C871-4501-B43F-2106C4451981}" srcId="{5CDC0894-BB38-4A7C-B555-B24D8D6F0EE2}" destId="{4F7948AC-8F33-4B9B-8063-98CB762F5E14}" srcOrd="1" destOrd="0" parTransId="{ECC48D34-2CB5-477A-9DBA-BA5B6B1BF8C2}" sibTransId="{7913A8A2-1C37-4D8A-99E9-E10AAA4C455E}"/>
    <dgm:cxn modelId="{EF748223-D279-402F-8AA6-53A962E26F94}" type="presOf" srcId="{5CDC0894-BB38-4A7C-B555-B24D8D6F0EE2}" destId="{3A0F9A89-0005-4A43-86C6-FBB114349824}" srcOrd="0" destOrd="0" presId="urn:microsoft.com/office/officeart/2005/8/layout/hList1"/>
    <dgm:cxn modelId="{7EF1825F-F4FA-4F34-B673-9F4CCDC36341}" type="presOf" srcId="{A148C9C2-14D6-4840-86A0-01D9D7A32309}" destId="{8978A400-7527-4FF1-A3F6-3790AB7A4341}" srcOrd="0" destOrd="0" presId="urn:microsoft.com/office/officeart/2005/8/layout/hList1"/>
    <dgm:cxn modelId="{8519A60D-C401-4639-8994-64E69235253C}" srcId="{8D75AD20-3180-4DE7-9138-F6CCFC94C2F3}" destId="{A0E0F76A-344E-491B-A3C4-A1A4F314497B}" srcOrd="2" destOrd="0" parTransId="{B0000614-5001-43DA-94FE-B914AF9DC17E}" sibTransId="{3D47F269-BC4B-468C-A12A-B7091105A177}"/>
    <dgm:cxn modelId="{DB291606-386A-4175-9A51-E723882C0631}" srcId="{8D75AD20-3180-4DE7-9138-F6CCFC94C2F3}" destId="{0DF30FB3-B16F-4654-9428-329CF268991B}" srcOrd="0" destOrd="0" parTransId="{6FB1135F-92E3-43D1-8E81-3135B6426351}" sibTransId="{670EE36A-2D85-49B8-9035-08051E7E29C1}"/>
    <dgm:cxn modelId="{FC02D57A-4F7B-4A1C-B7C5-70C3A44FF109}" type="presOf" srcId="{4F7948AC-8F33-4B9B-8063-98CB762F5E14}" destId="{410A815C-645A-4E3E-95E8-C2D46D4A98C5}" srcOrd="0" destOrd="1" presId="urn:microsoft.com/office/officeart/2005/8/layout/hList1"/>
    <dgm:cxn modelId="{E29637A7-FBF4-4B63-B3D8-770BE2B219CD}" type="presOf" srcId="{FE6C4B3E-1A8D-4D69-BBF5-657BBFE6DAFB}" destId="{410A815C-645A-4E3E-95E8-C2D46D4A98C5}" srcOrd="0" destOrd="3" presId="urn:microsoft.com/office/officeart/2005/8/layout/hList1"/>
    <dgm:cxn modelId="{AC970970-44EC-4C57-B443-11F3C0441284}" type="presOf" srcId="{051B070E-D188-41F8-8349-AC5187DC0412}" destId="{410A815C-645A-4E3E-95E8-C2D46D4A98C5}" srcOrd="0" destOrd="2" presId="urn:microsoft.com/office/officeart/2005/8/layout/hList1"/>
    <dgm:cxn modelId="{BF10F019-B9D3-4E38-A2C8-5DF09CED2522}" srcId="{4F7948AC-8F33-4B9B-8063-98CB762F5E14}" destId="{FE6C4B3E-1A8D-4D69-BBF5-657BBFE6DAFB}" srcOrd="1" destOrd="0" parTransId="{A4C7028D-79FF-4CB3-84F6-B9E7B06F63D3}" sibTransId="{1190BEC2-E39B-4BA8-ABA5-EE3CB36E7368}"/>
    <dgm:cxn modelId="{8280BBBE-6CB4-4B7D-9F1D-F047CB8FA5B6}" type="presOf" srcId="{8D75AD20-3180-4DE7-9138-F6CCFC94C2F3}" destId="{330C7F71-E815-4B1A-909C-FB68A3FB34D2}" srcOrd="0" destOrd="0" presId="urn:microsoft.com/office/officeart/2005/8/layout/hList1"/>
    <dgm:cxn modelId="{B0217778-AB7A-462B-8423-36E574F31499}" type="presOf" srcId="{0DF30FB3-B16F-4654-9428-329CF268991B}" destId="{9383EBB5-E464-4844-AAE5-B7A185FB385B}" srcOrd="0" destOrd="0" presId="urn:microsoft.com/office/officeart/2005/8/layout/hList1"/>
    <dgm:cxn modelId="{8F4FAED8-3056-43FE-9D5C-02A3E8EF93E0}" srcId="{A148C9C2-14D6-4840-86A0-01D9D7A32309}" destId="{5CDC0894-BB38-4A7C-B555-B24D8D6F0EE2}" srcOrd="1" destOrd="0" parTransId="{D2633DC0-1835-48FE-9D53-5523F19B6D9F}" sibTransId="{0F82AE71-FCBA-49A9-BE26-54AAC2D81A28}"/>
    <dgm:cxn modelId="{0F3FAEF6-D59A-4D14-BFF0-36F94C4FE1D1}" type="presOf" srcId="{79D36E78-7E3C-46A0-B545-C293B348DD63}" destId="{9383EBB5-E464-4844-AAE5-B7A185FB385B}" srcOrd="0" destOrd="3" presId="urn:microsoft.com/office/officeart/2005/8/layout/hList1"/>
    <dgm:cxn modelId="{DACA250A-0186-4912-9A7F-A421B372A29B}" type="presOf" srcId="{183A3270-99CC-4363-8D40-F09F70D8634E}" destId="{410A815C-645A-4E3E-95E8-C2D46D4A98C5}" srcOrd="0" destOrd="0" presId="urn:microsoft.com/office/officeart/2005/8/layout/hList1"/>
    <dgm:cxn modelId="{6DF1D00D-B676-4118-96D9-6289530C3A22}" srcId="{8D75AD20-3180-4DE7-9138-F6CCFC94C2F3}" destId="{79D36E78-7E3C-46A0-B545-C293B348DD63}" srcOrd="3" destOrd="0" parTransId="{0ABD6641-D783-48B6-900E-9C335DA80F64}" sibTransId="{363EAD04-42C2-4835-821E-B53068299611}"/>
    <dgm:cxn modelId="{AE90350B-6A8E-4BFE-B6F7-D48DEDD9AC16}" type="presOf" srcId="{A0E0F76A-344E-491B-A3C4-A1A4F314497B}" destId="{9383EBB5-E464-4844-AAE5-B7A185FB385B}" srcOrd="0" destOrd="2" presId="urn:microsoft.com/office/officeart/2005/8/layout/hList1"/>
    <dgm:cxn modelId="{FA6149CA-1F4C-4DAD-9139-EF9A5EC0B101}" srcId="{4F7948AC-8F33-4B9B-8063-98CB762F5E14}" destId="{051B070E-D188-41F8-8349-AC5187DC0412}" srcOrd="0" destOrd="0" parTransId="{A66BD797-05E7-4F24-B14D-BF2E698067B1}" sibTransId="{E9828EA6-EB7A-4552-9059-8718C0CF49AB}"/>
    <dgm:cxn modelId="{34B60A57-5ADD-4CF0-87B5-F6183A6A0F4B}" type="presOf" srcId="{E1A9CF1C-9ED1-459E-8122-6EE1AC110185}" destId="{9383EBB5-E464-4844-AAE5-B7A185FB385B}" srcOrd="0" destOrd="1" presId="urn:microsoft.com/office/officeart/2005/8/layout/hList1"/>
    <dgm:cxn modelId="{795729B4-3DBC-4805-87B7-0DD7EE289520}" srcId="{5CDC0894-BB38-4A7C-B555-B24D8D6F0EE2}" destId="{183A3270-99CC-4363-8D40-F09F70D8634E}" srcOrd="0" destOrd="0" parTransId="{D485CBE2-0046-4693-B384-4AD8374FD713}" sibTransId="{240737EF-14E1-4F80-B875-A3E46F4B124D}"/>
    <dgm:cxn modelId="{18DA336B-8162-4EE7-B040-49DFC93BBF81}" srcId="{A148C9C2-14D6-4840-86A0-01D9D7A32309}" destId="{8D75AD20-3180-4DE7-9138-F6CCFC94C2F3}" srcOrd="0" destOrd="0" parTransId="{5D8BEC8F-2765-43DC-BC54-099EE5567BDC}" sibTransId="{BF888B7D-A95E-4983-9131-9CEB936A8DDD}"/>
    <dgm:cxn modelId="{C876EADB-D328-49EE-BAAF-D759E53D5A8E}" srcId="{8D75AD20-3180-4DE7-9138-F6CCFC94C2F3}" destId="{E1A9CF1C-9ED1-459E-8122-6EE1AC110185}" srcOrd="1" destOrd="0" parTransId="{54E00116-8384-47F8-BEEB-05D5F20E9F4C}" sibTransId="{3512790D-B855-4218-8546-D2FF45F3E249}"/>
    <dgm:cxn modelId="{7FDDEE50-9D24-44F9-9A38-DFD59C6D0A7B}" type="presParOf" srcId="{8978A400-7527-4FF1-A3F6-3790AB7A4341}" destId="{0E828782-0245-45E1-B5DB-DE1FA647A806}" srcOrd="0" destOrd="0" presId="urn:microsoft.com/office/officeart/2005/8/layout/hList1"/>
    <dgm:cxn modelId="{398F5F30-1300-4C05-94C2-20F6CEECDA84}" type="presParOf" srcId="{0E828782-0245-45E1-B5DB-DE1FA647A806}" destId="{330C7F71-E815-4B1A-909C-FB68A3FB34D2}" srcOrd="0" destOrd="0" presId="urn:microsoft.com/office/officeart/2005/8/layout/hList1"/>
    <dgm:cxn modelId="{2DBFFC40-E011-4E51-A028-33B9D794CCEC}" type="presParOf" srcId="{0E828782-0245-45E1-B5DB-DE1FA647A806}" destId="{9383EBB5-E464-4844-AAE5-B7A185FB385B}" srcOrd="1" destOrd="0" presId="urn:microsoft.com/office/officeart/2005/8/layout/hList1"/>
    <dgm:cxn modelId="{F5CFCB73-E53E-4D7B-8F5D-A1B8A2ECDD4A}" type="presParOf" srcId="{8978A400-7527-4FF1-A3F6-3790AB7A4341}" destId="{4DBB325E-58A0-445E-A3D1-36028FF8033F}" srcOrd="1" destOrd="0" presId="urn:microsoft.com/office/officeart/2005/8/layout/hList1"/>
    <dgm:cxn modelId="{7AC3F23F-ADEE-4A3A-8609-E71B7BE9F558}" type="presParOf" srcId="{8978A400-7527-4FF1-A3F6-3790AB7A4341}" destId="{DB6B5B6A-23B3-4DCD-BB0D-58B75E2B7FA8}" srcOrd="2" destOrd="0" presId="urn:microsoft.com/office/officeart/2005/8/layout/hList1"/>
    <dgm:cxn modelId="{827628B6-BF12-4957-B265-7398A7A5CA6E}" type="presParOf" srcId="{DB6B5B6A-23B3-4DCD-BB0D-58B75E2B7FA8}" destId="{3A0F9A89-0005-4A43-86C6-FBB114349824}" srcOrd="0" destOrd="0" presId="urn:microsoft.com/office/officeart/2005/8/layout/hList1"/>
    <dgm:cxn modelId="{12CE23ED-6B76-4F15-A82E-F2C724AACC95}" type="presParOf" srcId="{DB6B5B6A-23B3-4DCD-BB0D-58B75E2B7FA8}" destId="{410A815C-645A-4E3E-95E8-C2D46D4A98C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058B13-A878-435B-8240-F5F3B1813CB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91B907F-C324-4475-AB0D-6B7BD8F4E668}">
      <dgm:prSet phldrT="[Text]"/>
      <dgm:spPr/>
      <dgm:t>
        <a:bodyPr/>
        <a:lstStyle/>
        <a:p>
          <a:r>
            <a:rPr lang="en-US" dirty="0" smtClean="0"/>
            <a:t>Bankruptcy</a:t>
          </a:r>
          <a:endParaRPr lang="en-US" dirty="0"/>
        </a:p>
      </dgm:t>
    </dgm:pt>
    <dgm:pt modelId="{920BA9A2-AF4D-4D39-AAB7-89E5E3165592}" type="parTrans" cxnId="{AD1E07BA-4AEE-4680-8915-DC270675BE07}">
      <dgm:prSet/>
      <dgm:spPr/>
      <dgm:t>
        <a:bodyPr/>
        <a:lstStyle/>
        <a:p>
          <a:endParaRPr lang="en-US"/>
        </a:p>
      </dgm:t>
    </dgm:pt>
    <dgm:pt modelId="{66DDF64E-05B5-4058-9CF4-E46DCF519224}" type="sibTrans" cxnId="{AD1E07BA-4AEE-4680-8915-DC270675BE07}">
      <dgm:prSet/>
      <dgm:spPr/>
      <dgm:t>
        <a:bodyPr/>
        <a:lstStyle/>
        <a:p>
          <a:endParaRPr lang="en-US"/>
        </a:p>
      </dgm:t>
    </dgm:pt>
    <dgm:pt modelId="{531FF656-BB3D-4A81-90BD-EBFFDD993684}">
      <dgm:prSet phldrT="[Text]"/>
      <dgm:spPr/>
      <dgm:t>
        <a:bodyPr/>
        <a:lstStyle/>
        <a:p>
          <a:r>
            <a:rPr lang="en-US" dirty="0" smtClean="0"/>
            <a:t>Caused by deficit spending</a:t>
          </a:r>
          <a:endParaRPr lang="en-US" dirty="0"/>
        </a:p>
      </dgm:t>
    </dgm:pt>
    <dgm:pt modelId="{BFBC5404-81E3-4954-9DCF-BF22826FB3DD}" type="parTrans" cxnId="{4B8D8F62-0581-48D4-9ADA-B12C1A7702A8}">
      <dgm:prSet/>
      <dgm:spPr/>
      <dgm:t>
        <a:bodyPr/>
        <a:lstStyle/>
        <a:p>
          <a:endParaRPr lang="en-US"/>
        </a:p>
      </dgm:t>
    </dgm:pt>
    <dgm:pt modelId="{53DE5D5E-B58A-4953-A9EF-37A393529789}" type="sibTrans" cxnId="{4B8D8F62-0581-48D4-9ADA-B12C1A7702A8}">
      <dgm:prSet/>
      <dgm:spPr/>
      <dgm:t>
        <a:bodyPr/>
        <a:lstStyle/>
        <a:p>
          <a:endParaRPr lang="en-US"/>
        </a:p>
      </dgm:t>
    </dgm:pt>
    <dgm:pt modelId="{8178765B-F51A-4AE0-BAE1-2EF220F38EA0}">
      <dgm:prSet phldrT="[Text]"/>
      <dgm:spPr/>
      <dgm:t>
        <a:bodyPr/>
        <a:lstStyle/>
        <a:p>
          <a:r>
            <a:rPr lang="en-US" dirty="0" smtClean="0"/>
            <a:t>Financial ministers (Turgot, Necker, </a:t>
          </a:r>
          <a:r>
            <a:rPr lang="en-US" dirty="0" err="1" smtClean="0"/>
            <a:t>Calonne</a:t>
          </a:r>
          <a:r>
            <a:rPr lang="en-US" dirty="0" smtClean="0"/>
            <a:t>) proposed changes</a:t>
          </a:r>
          <a:endParaRPr lang="en-US" dirty="0"/>
        </a:p>
      </dgm:t>
    </dgm:pt>
    <dgm:pt modelId="{37CE5898-7B43-4DE6-B918-2CAC08D56582}" type="parTrans" cxnId="{BA16D477-7677-4626-B2AD-2A695E2FC276}">
      <dgm:prSet/>
      <dgm:spPr/>
      <dgm:t>
        <a:bodyPr/>
        <a:lstStyle/>
        <a:p>
          <a:endParaRPr lang="en-US"/>
        </a:p>
      </dgm:t>
    </dgm:pt>
    <dgm:pt modelId="{3D9A3DE0-91B2-47F1-8F18-A781C37DB139}" type="sibTrans" cxnId="{BA16D477-7677-4626-B2AD-2A695E2FC276}">
      <dgm:prSet/>
      <dgm:spPr/>
      <dgm:t>
        <a:bodyPr/>
        <a:lstStyle/>
        <a:p>
          <a:endParaRPr lang="en-US"/>
        </a:p>
      </dgm:t>
    </dgm:pt>
    <dgm:pt modelId="{0DD0B090-DC33-433B-9F92-EE2EB62A10F3}">
      <dgm:prSet phldrT="[Text]"/>
      <dgm:spPr/>
      <dgm:t>
        <a:bodyPr/>
        <a:lstStyle/>
        <a:p>
          <a:r>
            <a:rPr lang="en-US" dirty="0" smtClean="0"/>
            <a:t>Great Fear</a:t>
          </a:r>
          <a:endParaRPr lang="en-US" dirty="0"/>
        </a:p>
      </dgm:t>
    </dgm:pt>
    <dgm:pt modelId="{DE7FAEFF-C633-4B19-83FA-FA42A11EF001}" type="parTrans" cxnId="{CE4FBA72-694C-4112-B806-C3C38791514E}">
      <dgm:prSet/>
      <dgm:spPr/>
      <dgm:t>
        <a:bodyPr/>
        <a:lstStyle/>
        <a:p>
          <a:endParaRPr lang="en-US"/>
        </a:p>
      </dgm:t>
    </dgm:pt>
    <dgm:pt modelId="{8D42D25B-C831-42E2-8F72-36E1A03091B4}" type="sibTrans" cxnId="{CE4FBA72-694C-4112-B806-C3C38791514E}">
      <dgm:prSet/>
      <dgm:spPr/>
      <dgm:t>
        <a:bodyPr/>
        <a:lstStyle/>
        <a:p>
          <a:endParaRPr lang="en-US"/>
        </a:p>
      </dgm:t>
    </dgm:pt>
    <dgm:pt modelId="{3D8927F6-3DB2-456D-AF4E-2152301892F6}">
      <dgm:prSet phldrT="[Text]"/>
      <dgm:spPr/>
      <dgm:t>
        <a:bodyPr/>
        <a:lstStyle/>
        <a:p>
          <a:r>
            <a:rPr lang="en-US" dirty="0" smtClean="0"/>
            <a:t>Worst famine in memory</a:t>
          </a:r>
          <a:endParaRPr lang="en-US" dirty="0"/>
        </a:p>
      </dgm:t>
    </dgm:pt>
    <dgm:pt modelId="{65D94F7C-40A7-4C89-9C58-B7B3C99FB77D}" type="parTrans" cxnId="{63BE52BB-B24D-42C1-B5AC-BE3646C6F961}">
      <dgm:prSet/>
      <dgm:spPr/>
      <dgm:t>
        <a:bodyPr/>
        <a:lstStyle/>
        <a:p>
          <a:endParaRPr lang="en-US"/>
        </a:p>
      </dgm:t>
    </dgm:pt>
    <dgm:pt modelId="{E0C06E67-F84A-403E-A384-7AB13AEE461C}" type="sibTrans" cxnId="{63BE52BB-B24D-42C1-B5AC-BE3646C6F961}">
      <dgm:prSet/>
      <dgm:spPr/>
      <dgm:t>
        <a:bodyPr/>
        <a:lstStyle/>
        <a:p>
          <a:endParaRPr lang="en-US"/>
        </a:p>
      </dgm:t>
    </dgm:pt>
    <dgm:pt modelId="{88FBE601-E232-4DAA-8CE7-0E36F290D03E}">
      <dgm:prSet phldrT="[Text]"/>
      <dgm:spPr/>
      <dgm:t>
        <a:bodyPr/>
        <a:lstStyle/>
        <a:p>
          <a:r>
            <a:rPr lang="en-US" i="1" dirty="0" smtClean="0"/>
            <a:t>Estates-General</a:t>
          </a:r>
          <a:endParaRPr lang="en-US" i="1" dirty="0"/>
        </a:p>
      </dgm:t>
    </dgm:pt>
    <dgm:pt modelId="{672C54C7-6D5E-44CC-BD7C-7EA60FF3009E}" type="parTrans" cxnId="{1A8D26C9-2576-4235-8C34-A4E535370026}">
      <dgm:prSet/>
      <dgm:spPr/>
      <dgm:t>
        <a:bodyPr/>
        <a:lstStyle/>
        <a:p>
          <a:endParaRPr lang="en-US"/>
        </a:p>
      </dgm:t>
    </dgm:pt>
    <dgm:pt modelId="{8795D6E4-4952-496C-B89A-E4FC377A166F}" type="sibTrans" cxnId="{1A8D26C9-2576-4235-8C34-A4E535370026}">
      <dgm:prSet/>
      <dgm:spPr/>
      <dgm:t>
        <a:bodyPr/>
        <a:lstStyle/>
        <a:p>
          <a:endParaRPr lang="en-US"/>
        </a:p>
      </dgm:t>
    </dgm:pt>
    <dgm:pt modelId="{77DFA975-6092-460F-BB31-B2EFE31C4D99}">
      <dgm:prSet phldrT="[Text]"/>
      <dgm:spPr/>
      <dgm:t>
        <a:bodyPr/>
        <a:lstStyle/>
        <a:p>
          <a:r>
            <a:rPr lang="en-US" dirty="0" smtClean="0"/>
            <a:t>Louis XVI had no choice but to call for a meeting of the </a:t>
          </a:r>
          <a:r>
            <a:rPr lang="en-US" b="1" i="1" dirty="0" smtClean="0"/>
            <a:t>Estates-General </a:t>
          </a:r>
          <a:r>
            <a:rPr lang="en-US" dirty="0" smtClean="0"/>
            <a:t>to find a solution to the bankruptcy problem</a:t>
          </a:r>
          <a:endParaRPr lang="en-US" dirty="0"/>
        </a:p>
      </dgm:t>
    </dgm:pt>
    <dgm:pt modelId="{FFBEA906-F889-481D-A47C-9F8991030585}" type="parTrans" cxnId="{B51A617C-6C71-4375-A176-65BC083B5587}">
      <dgm:prSet/>
      <dgm:spPr/>
      <dgm:t>
        <a:bodyPr/>
        <a:lstStyle/>
        <a:p>
          <a:endParaRPr lang="en-US"/>
        </a:p>
      </dgm:t>
    </dgm:pt>
    <dgm:pt modelId="{D43833E8-2AD4-4EF4-9E1F-F3BEF21CCE6E}" type="sibTrans" cxnId="{B51A617C-6C71-4375-A176-65BC083B5587}">
      <dgm:prSet/>
      <dgm:spPr/>
      <dgm:t>
        <a:bodyPr/>
        <a:lstStyle/>
        <a:p>
          <a:endParaRPr lang="en-US"/>
        </a:p>
      </dgm:t>
    </dgm:pt>
    <dgm:pt modelId="{D6B15F41-5E96-455A-85CE-23E5BC0425E9}">
      <dgm:prSet phldrT="[Text]"/>
      <dgm:spPr/>
      <dgm:t>
        <a:bodyPr/>
        <a:lstStyle/>
        <a:p>
          <a:r>
            <a:rPr lang="en-US" dirty="0" smtClean="0"/>
            <a:t>Had not met since 1614</a:t>
          </a:r>
          <a:endParaRPr lang="en-US" dirty="0"/>
        </a:p>
      </dgm:t>
    </dgm:pt>
    <dgm:pt modelId="{71946B9E-82D9-4CB4-BA80-E47BB296D0C7}" type="parTrans" cxnId="{3757C9C0-CBF3-42AB-902E-0DBD813323B1}">
      <dgm:prSet/>
      <dgm:spPr/>
      <dgm:t>
        <a:bodyPr/>
        <a:lstStyle/>
        <a:p>
          <a:endParaRPr lang="en-US"/>
        </a:p>
      </dgm:t>
    </dgm:pt>
    <dgm:pt modelId="{1C616D48-5F8A-4265-9623-D0C288D17BE2}" type="sibTrans" cxnId="{3757C9C0-CBF3-42AB-902E-0DBD813323B1}">
      <dgm:prSet/>
      <dgm:spPr/>
      <dgm:t>
        <a:bodyPr/>
        <a:lstStyle/>
        <a:p>
          <a:endParaRPr lang="en-US"/>
        </a:p>
      </dgm:t>
    </dgm:pt>
    <dgm:pt modelId="{91B1D41A-2CF8-4B9C-8B54-AFACD53C3E3D}">
      <dgm:prSet phldrT="[Text]"/>
      <dgm:spPr/>
      <dgm:t>
        <a:bodyPr/>
        <a:lstStyle/>
        <a:p>
          <a:r>
            <a:rPr lang="en-US" dirty="0" smtClean="0"/>
            <a:t>But these were rejected</a:t>
          </a:r>
          <a:endParaRPr lang="en-US" dirty="0"/>
        </a:p>
      </dgm:t>
    </dgm:pt>
    <dgm:pt modelId="{FF3AB01F-2C9A-4891-B825-A071E4D31810}" type="parTrans" cxnId="{B7567ABA-B74C-4C89-8B2B-A7C7296705BF}">
      <dgm:prSet/>
      <dgm:spPr/>
      <dgm:t>
        <a:bodyPr/>
        <a:lstStyle/>
        <a:p>
          <a:endParaRPr lang="en-US"/>
        </a:p>
      </dgm:t>
    </dgm:pt>
    <dgm:pt modelId="{552D6675-9BEC-47B8-8DE2-4152F14B4883}" type="sibTrans" cxnId="{B7567ABA-B74C-4C89-8B2B-A7C7296705BF}">
      <dgm:prSet/>
      <dgm:spPr/>
      <dgm:t>
        <a:bodyPr/>
        <a:lstStyle/>
        <a:p>
          <a:endParaRPr lang="en-US"/>
        </a:p>
      </dgm:t>
    </dgm:pt>
    <dgm:pt modelId="{422F3E55-5E62-4CA0-8453-0F3D0F3D2839}">
      <dgm:prSet phldrT="[Text]"/>
      <dgm:spPr/>
      <dgm:t>
        <a:bodyPr/>
        <a:lstStyle/>
        <a:p>
          <a:r>
            <a:rPr lang="en-US" dirty="0" smtClean="0"/>
            <a:t>Assembly of Notables voted down taxation for the nobility in 1787</a:t>
          </a:r>
          <a:endParaRPr lang="en-US" dirty="0"/>
        </a:p>
      </dgm:t>
    </dgm:pt>
    <dgm:pt modelId="{CC0C5287-CF34-43A8-BCF0-0485644D1A41}" type="parTrans" cxnId="{7003FC44-EF7E-4F15-B530-3106778976CD}">
      <dgm:prSet/>
      <dgm:spPr/>
      <dgm:t>
        <a:bodyPr/>
        <a:lstStyle/>
        <a:p>
          <a:endParaRPr lang="en-US"/>
        </a:p>
      </dgm:t>
    </dgm:pt>
    <dgm:pt modelId="{43FE4C18-E593-4B7F-B5CE-3FEE10FFE0CD}" type="sibTrans" cxnId="{7003FC44-EF7E-4F15-B530-3106778976CD}">
      <dgm:prSet/>
      <dgm:spPr/>
      <dgm:t>
        <a:bodyPr/>
        <a:lstStyle/>
        <a:p>
          <a:endParaRPr lang="en-US"/>
        </a:p>
      </dgm:t>
    </dgm:pt>
    <dgm:pt modelId="{177636B1-F763-40EF-BA91-34E8748570B4}">
      <dgm:prSet phldrT="[Text]"/>
      <dgm:spPr/>
      <dgm:t>
        <a:bodyPr/>
        <a:lstStyle/>
        <a:p>
          <a:r>
            <a:rPr lang="en-US" dirty="0" smtClean="0"/>
            <a:t>Hungry, impoverished peasants feared that nobles at Estates-General were seeking greater privileges</a:t>
          </a:r>
          <a:endParaRPr lang="en-US" dirty="0"/>
        </a:p>
      </dgm:t>
    </dgm:pt>
    <dgm:pt modelId="{4524C0BA-61B3-4F19-9B31-664A2308BF67}" type="parTrans" cxnId="{73EA9ED3-D8F0-4BEA-97DA-E9D6D6CB06F3}">
      <dgm:prSet/>
      <dgm:spPr/>
      <dgm:t>
        <a:bodyPr/>
        <a:lstStyle/>
        <a:p>
          <a:endParaRPr lang="en-US"/>
        </a:p>
      </dgm:t>
    </dgm:pt>
    <dgm:pt modelId="{FD322083-347B-45B2-B0D2-9241773BFA6C}" type="sibTrans" cxnId="{73EA9ED3-D8F0-4BEA-97DA-E9D6D6CB06F3}">
      <dgm:prSet/>
      <dgm:spPr/>
      <dgm:t>
        <a:bodyPr/>
        <a:lstStyle/>
        <a:p>
          <a:endParaRPr lang="en-US"/>
        </a:p>
      </dgm:t>
    </dgm:pt>
    <dgm:pt modelId="{B2E94396-C04C-4CBA-8A35-4269E33699C9}">
      <dgm:prSet phldrT="[Text]"/>
      <dgm:spPr/>
      <dgm:t>
        <a:bodyPr/>
        <a:lstStyle/>
        <a:p>
          <a:r>
            <a:rPr lang="en-US" dirty="0" smtClean="0"/>
            <a:t>Attacks on nobles occurred throughout the country in 1789</a:t>
          </a:r>
          <a:endParaRPr lang="en-US" dirty="0"/>
        </a:p>
      </dgm:t>
    </dgm:pt>
    <dgm:pt modelId="{D9C84AA4-8EE7-4ECE-8EE7-7A38ABD63A4C}" type="parTrans" cxnId="{57CFBF24-1D99-4D02-916E-4CA259FD2347}">
      <dgm:prSet/>
      <dgm:spPr/>
      <dgm:t>
        <a:bodyPr/>
        <a:lstStyle/>
        <a:p>
          <a:endParaRPr lang="en-US"/>
        </a:p>
      </dgm:t>
    </dgm:pt>
    <dgm:pt modelId="{D96EBC5F-9679-457D-931E-6A58D911B745}" type="sibTrans" cxnId="{57CFBF24-1D99-4D02-916E-4CA259FD2347}">
      <dgm:prSet/>
      <dgm:spPr/>
      <dgm:t>
        <a:bodyPr/>
        <a:lstStyle/>
        <a:p>
          <a:endParaRPr lang="en-US"/>
        </a:p>
      </dgm:t>
    </dgm:pt>
    <dgm:pt modelId="{3266D4AF-4861-4095-A848-35F3F637D3D2}">
      <dgm:prSet phldrT="[Text]"/>
      <dgm:spPr/>
      <dgm:t>
        <a:bodyPr/>
        <a:lstStyle/>
        <a:p>
          <a:r>
            <a:rPr lang="en-US" dirty="0" smtClean="0"/>
            <a:t>All three estates</a:t>
          </a:r>
          <a:endParaRPr lang="en-US" dirty="0"/>
        </a:p>
      </dgm:t>
    </dgm:pt>
    <dgm:pt modelId="{51EA2ACF-AC77-4412-A70A-2C6EE0C1DC8E}" type="parTrans" cxnId="{59FDEA5A-C30B-4104-837D-20A9ED628BF0}">
      <dgm:prSet/>
      <dgm:spPr/>
      <dgm:t>
        <a:bodyPr/>
        <a:lstStyle/>
        <a:p>
          <a:endParaRPr lang="en-US"/>
        </a:p>
      </dgm:t>
    </dgm:pt>
    <dgm:pt modelId="{173CF01A-5975-410F-B22A-F2D7507F99A1}" type="sibTrans" cxnId="{59FDEA5A-C30B-4104-837D-20A9ED628BF0}">
      <dgm:prSet/>
      <dgm:spPr/>
      <dgm:t>
        <a:bodyPr/>
        <a:lstStyle/>
        <a:p>
          <a:endParaRPr lang="en-US"/>
        </a:p>
      </dgm:t>
    </dgm:pt>
    <dgm:pt modelId="{38B05E36-6E9F-4BAA-9F58-421D693F9CBB}">
      <dgm:prSet phldrT="[Text]"/>
      <dgm:spPr/>
      <dgm:t>
        <a:bodyPr/>
        <a:lstStyle/>
        <a:p>
          <a:r>
            <a:rPr lang="en-US" dirty="0" smtClean="0"/>
            <a:t>Set in motion a series of events which resulted in the abolition of the monarchy and a completely new socio-political system for France</a:t>
          </a:r>
          <a:endParaRPr lang="en-US" dirty="0"/>
        </a:p>
      </dgm:t>
    </dgm:pt>
    <dgm:pt modelId="{8AF9F3DF-567C-4833-A8BD-B7B2387A0F6E}" type="parTrans" cxnId="{0D59A12C-314E-4163-9F4B-0E9BEBFCF134}">
      <dgm:prSet/>
      <dgm:spPr/>
      <dgm:t>
        <a:bodyPr/>
        <a:lstStyle/>
        <a:p>
          <a:endParaRPr lang="en-US"/>
        </a:p>
      </dgm:t>
    </dgm:pt>
    <dgm:pt modelId="{4A89AB28-2EDC-42B8-B798-E79DFF83616B}" type="sibTrans" cxnId="{0D59A12C-314E-4163-9F4B-0E9BEBFCF134}">
      <dgm:prSet/>
      <dgm:spPr/>
      <dgm:t>
        <a:bodyPr/>
        <a:lstStyle/>
        <a:p>
          <a:endParaRPr lang="en-US"/>
        </a:p>
      </dgm:t>
    </dgm:pt>
    <dgm:pt modelId="{E87429CF-E870-4961-90BE-9740973421CE}" type="pres">
      <dgm:prSet presAssocID="{C3058B13-A878-435B-8240-F5F3B1813CB3}" presName="Name0" presStyleCnt="0">
        <dgm:presLayoutVars>
          <dgm:dir/>
          <dgm:animLvl val="lvl"/>
          <dgm:resizeHandles val="exact"/>
        </dgm:presLayoutVars>
      </dgm:prSet>
      <dgm:spPr/>
      <dgm:t>
        <a:bodyPr/>
        <a:lstStyle/>
        <a:p>
          <a:endParaRPr lang="en-US"/>
        </a:p>
      </dgm:t>
    </dgm:pt>
    <dgm:pt modelId="{F6778E00-4EB6-4363-8ACD-7C8BB95810CF}" type="pres">
      <dgm:prSet presAssocID="{091B907F-C324-4475-AB0D-6B7BD8F4E668}" presName="composite" presStyleCnt="0"/>
      <dgm:spPr/>
    </dgm:pt>
    <dgm:pt modelId="{A235E8D6-BE17-42BF-8D4B-45AD07A5CD94}" type="pres">
      <dgm:prSet presAssocID="{091B907F-C324-4475-AB0D-6B7BD8F4E668}" presName="parTx" presStyleLbl="alignNode1" presStyleIdx="0" presStyleCnt="3">
        <dgm:presLayoutVars>
          <dgm:chMax val="0"/>
          <dgm:chPref val="0"/>
          <dgm:bulletEnabled val="1"/>
        </dgm:presLayoutVars>
      </dgm:prSet>
      <dgm:spPr/>
      <dgm:t>
        <a:bodyPr/>
        <a:lstStyle/>
        <a:p>
          <a:endParaRPr lang="en-US"/>
        </a:p>
      </dgm:t>
    </dgm:pt>
    <dgm:pt modelId="{C9DD9B59-6F6A-481E-8622-1F04A079939E}" type="pres">
      <dgm:prSet presAssocID="{091B907F-C324-4475-AB0D-6B7BD8F4E668}" presName="desTx" presStyleLbl="alignAccFollowNode1" presStyleIdx="0" presStyleCnt="3">
        <dgm:presLayoutVars>
          <dgm:bulletEnabled val="1"/>
        </dgm:presLayoutVars>
      </dgm:prSet>
      <dgm:spPr/>
      <dgm:t>
        <a:bodyPr/>
        <a:lstStyle/>
        <a:p>
          <a:endParaRPr lang="en-US"/>
        </a:p>
      </dgm:t>
    </dgm:pt>
    <dgm:pt modelId="{EFEB70C3-A316-4FF3-A536-3547A1C90FDA}" type="pres">
      <dgm:prSet presAssocID="{66DDF64E-05B5-4058-9CF4-E46DCF519224}" presName="space" presStyleCnt="0"/>
      <dgm:spPr/>
    </dgm:pt>
    <dgm:pt modelId="{79B2132A-3C1A-47AF-935B-00BAF8864A58}" type="pres">
      <dgm:prSet presAssocID="{0DD0B090-DC33-433B-9F92-EE2EB62A10F3}" presName="composite" presStyleCnt="0"/>
      <dgm:spPr/>
    </dgm:pt>
    <dgm:pt modelId="{FBF50647-2364-405C-B654-B65A4C5A6A85}" type="pres">
      <dgm:prSet presAssocID="{0DD0B090-DC33-433B-9F92-EE2EB62A10F3}" presName="parTx" presStyleLbl="alignNode1" presStyleIdx="1" presStyleCnt="3">
        <dgm:presLayoutVars>
          <dgm:chMax val="0"/>
          <dgm:chPref val="0"/>
          <dgm:bulletEnabled val="1"/>
        </dgm:presLayoutVars>
      </dgm:prSet>
      <dgm:spPr/>
      <dgm:t>
        <a:bodyPr/>
        <a:lstStyle/>
        <a:p>
          <a:endParaRPr lang="en-US"/>
        </a:p>
      </dgm:t>
    </dgm:pt>
    <dgm:pt modelId="{D57DBFEF-6504-40E6-8BBD-79F6B55A4B89}" type="pres">
      <dgm:prSet presAssocID="{0DD0B090-DC33-433B-9F92-EE2EB62A10F3}" presName="desTx" presStyleLbl="alignAccFollowNode1" presStyleIdx="1" presStyleCnt="3">
        <dgm:presLayoutVars>
          <dgm:bulletEnabled val="1"/>
        </dgm:presLayoutVars>
      </dgm:prSet>
      <dgm:spPr/>
      <dgm:t>
        <a:bodyPr/>
        <a:lstStyle/>
        <a:p>
          <a:endParaRPr lang="en-US"/>
        </a:p>
      </dgm:t>
    </dgm:pt>
    <dgm:pt modelId="{5E815C11-3320-4244-9E31-D7A5E6B2817F}" type="pres">
      <dgm:prSet presAssocID="{8D42D25B-C831-42E2-8F72-36E1A03091B4}" presName="space" presStyleCnt="0"/>
      <dgm:spPr/>
    </dgm:pt>
    <dgm:pt modelId="{02C5E770-5F86-4E6B-BBFD-83F0F22C93D3}" type="pres">
      <dgm:prSet presAssocID="{88FBE601-E232-4DAA-8CE7-0E36F290D03E}" presName="composite" presStyleCnt="0"/>
      <dgm:spPr/>
    </dgm:pt>
    <dgm:pt modelId="{480580FF-79D2-4A56-93CD-1D36006DE103}" type="pres">
      <dgm:prSet presAssocID="{88FBE601-E232-4DAA-8CE7-0E36F290D03E}" presName="parTx" presStyleLbl="alignNode1" presStyleIdx="2" presStyleCnt="3">
        <dgm:presLayoutVars>
          <dgm:chMax val="0"/>
          <dgm:chPref val="0"/>
          <dgm:bulletEnabled val="1"/>
        </dgm:presLayoutVars>
      </dgm:prSet>
      <dgm:spPr/>
      <dgm:t>
        <a:bodyPr/>
        <a:lstStyle/>
        <a:p>
          <a:endParaRPr lang="en-US"/>
        </a:p>
      </dgm:t>
    </dgm:pt>
    <dgm:pt modelId="{2EE8E7D3-FE17-40CC-9782-B338ADAB8463}" type="pres">
      <dgm:prSet presAssocID="{88FBE601-E232-4DAA-8CE7-0E36F290D03E}" presName="desTx" presStyleLbl="alignAccFollowNode1" presStyleIdx="2" presStyleCnt="3">
        <dgm:presLayoutVars>
          <dgm:bulletEnabled val="1"/>
        </dgm:presLayoutVars>
      </dgm:prSet>
      <dgm:spPr/>
      <dgm:t>
        <a:bodyPr/>
        <a:lstStyle/>
        <a:p>
          <a:endParaRPr lang="en-US"/>
        </a:p>
      </dgm:t>
    </dgm:pt>
  </dgm:ptLst>
  <dgm:cxnLst>
    <dgm:cxn modelId="{CE4FBA72-694C-4112-B806-C3C38791514E}" srcId="{C3058B13-A878-435B-8240-F5F3B1813CB3}" destId="{0DD0B090-DC33-433B-9F92-EE2EB62A10F3}" srcOrd="1" destOrd="0" parTransId="{DE7FAEFF-C633-4B19-83FA-FA42A11EF001}" sibTransId="{8D42D25B-C831-42E2-8F72-36E1A03091B4}"/>
    <dgm:cxn modelId="{57CFBF24-1D99-4D02-916E-4CA259FD2347}" srcId="{0DD0B090-DC33-433B-9F92-EE2EB62A10F3}" destId="{B2E94396-C04C-4CBA-8A35-4269E33699C9}" srcOrd="2" destOrd="0" parTransId="{D9C84AA4-8EE7-4ECE-8EE7-7A38ABD63A4C}" sibTransId="{D96EBC5F-9679-457D-931E-6A58D911B745}"/>
    <dgm:cxn modelId="{B51A617C-6C71-4375-A176-65BC083B5587}" srcId="{88FBE601-E232-4DAA-8CE7-0E36F290D03E}" destId="{77DFA975-6092-460F-BB31-B2EFE31C4D99}" srcOrd="0" destOrd="0" parTransId="{FFBEA906-F889-481D-A47C-9F8991030585}" sibTransId="{D43833E8-2AD4-4EF4-9E1F-F3BEF21CCE6E}"/>
    <dgm:cxn modelId="{9E9AB84D-184C-4A8D-A33E-558ECB07384E}" type="presOf" srcId="{3266D4AF-4861-4095-A848-35F3F637D3D2}" destId="{2EE8E7D3-FE17-40CC-9782-B338ADAB8463}" srcOrd="0" destOrd="1" presId="urn:microsoft.com/office/officeart/2005/8/layout/hList1"/>
    <dgm:cxn modelId="{496DCF0A-A84E-4A92-83A5-910B639CF82E}" type="presOf" srcId="{B2E94396-C04C-4CBA-8A35-4269E33699C9}" destId="{D57DBFEF-6504-40E6-8BBD-79F6B55A4B89}" srcOrd="0" destOrd="2" presId="urn:microsoft.com/office/officeart/2005/8/layout/hList1"/>
    <dgm:cxn modelId="{59FDEA5A-C30B-4104-837D-20A9ED628BF0}" srcId="{77DFA975-6092-460F-BB31-B2EFE31C4D99}" destId="{3266D4AF-4861-4095-A848-35F3F637D3D2}" srcOrd="0" destOrd="0" parTransId="{51EA2ACF-AC77-4412-A70A-2C6EE0C1DC8E}" sibTransId="{173CF01A-5975-410F-B22A-F2D7507F99A1}"/>
    <dgm:cxn modelId="{1A8D26C9-2576-4235-8C34-A4E535370026}" srcId="{C3058B13-A878-435B-8240-F5F3B1813CB3}" destId="{88FBE601-E232-4DAA-8CE7-0E36F290D03E}" srcOrd="2" destOrd="0" parTransId="{672C54C7-6D5E-44CC-BD7C-7EA60FF3009E}" sibTransId="{8795D6E4-4952-496C-B89A-E4FC377A166F}"/>
    <dgm:cxn modelId="{7003FC44-EF7E-4F15-B530-3106778976CD}" srcId="{091B907F-C324-4475-AB0D-6B7BD8F4E668}" destId="{422F3E55-5E62-4CA0-8453-0F3D0F3D2839}" srcOrd="2" destOrd="0" parTransId="{CC0C5287-CF34-43A8-BCF0-0485644D1A41}" sibTransId="{43FE4C18-E593-4B7F-B5CE-3FEE10FFE0CD}"/>
    <dgm:cxn modelId="{7851D4AB-A113-40DA-A9A0-BFC3C55204D0}" type="presOf" srcId="{8178765B-F51A-4AE0-BAE1-2EF220F38EA0}" destId="{C9DD9B59-6F6A-481E-8622-1F04A079939E}" srcOrd="0" destOrd="1" presId="urn:microsoft.com/office/officeart/2005/8/layout/hList1"/>
    <dgm:cxn modelId="{2520BE5A-5215-4160-83A4-0EDD3EABF0C5}" type="presOf" srcId="{77DFA975-6092-460F-BB31-B2EFE31C4D99}" destId="{2EE8E7D3-FE17-40CC-9782-B338ADAB8463}" srcOrd="0" destOrd="0" presId="urn:microsoft.com/office/officeart/2005/8/layout/hList1"/>
    <dgm:cxn modelId="{BA16D477-7677-4626-B2AD-2A695E2FC276}" srcId="{091B907F-C324-4475-AB0D-6B7BD8F4E668}" destId="{8178765B-F51A-4AE0-BAE1-2EF220F38EA0}" srcOrd="1" destOrd="0" parTransId="{37CE5898-7B43-4DE6-B918-2CAC08D56582}" sibTransId="{3D9A3DE0-91B2-47F1-8F18-A781C37DB139}"/>
    <dgm:cxn modelId="{F654925A-1C9F-41A5-A820-DFF11AE0D5D8}" type="presOf" srcId="{3D8927F6-3DB2-456D-AF4E-2152301892F6}" destId="{D57DBFEF-6504-40E6-8BBD-79F6B55A4B89}" srcOrd="0" destOrd="0" presId="urn:microsoft.com/office/officeart/2005/8/layout/hList1"/>
    <dgm:cxn modelId="{4BA1940B-FC2F-4A27-8D8E-86E6D5281437}" type="presOf" srcId="{531FF656-BB3D-4A81-90BD-EBFFDD993684}" destId="{C9DD9B59-6F6A-481E-8622-1F04A079939E}" srcOrd="0" destOrd="0" presId="urn:microsoft.com/office/officeart/2005/8/layout/hList1"/>
    <dgm:cxn modelId="{0D59A12C-314E-4163-9F4B-0E9BEBFCF134}" srcId="{88FBE601-E232-4DAA-8CE7-0E36F290D03E}" destId="{38B05E36-6E9F-4BAA-9F58-421D693F9CBB}" srcOrd="2" destOrd="0" parTransId="{8AF9F3DF-567C-4833-A8BD-B7B2387A0F6E}" sibTransId="{4A89AB28-2EDC-42B8-B798-E79DFF83616B}"/>
    <dgm:cxn modelId="{6995D581-1E7B-46C7-8D73-B9E9C5F11642}" type="presOf" srcId="{0DD0B090-DC33-433B-9F92-EE2EB62A10F3}" destId="{FBF50647-2364-405C-B654-B65A4C5A6A85}" srcOrd="0" destOrd="0" presId="urn:microsoft.com/office/officeart/2005/8/layout/hList1"/>
    <dgm:cxn modelId="{C5D73BFA-598C-4AA4-B8C3-ADC6D8FBE922}" type="presOf" srcId="{91B1D41A-2CF8-4B9C-8B54-AFACD53C3E3D}" destId="{C9DD9B59-6F6A-481E-8622-1F04A079939E}" srcOrd="0" destOrd="2" presId="urn:microsoft.com/office/officeart/2005/8/layout/hList1"/>
    <dgm:cxn modelId="{AED66DD6-80A1-4753-B5C4-ECEE0CF49016}" type="presOf" srcId="{C3058B13-A878-435B-8240-F5F3B1813CB3}" destId="{E87429CF-E870-4961-90BE-9740973421CE}" srcOrd="0" destOrd="0" presId="urn:microsoft.com/office/officeart/2005/8/layout/hList1"/>
    <dgm:cxn modelId="{445B2897-753E-48AE-88A4-88904F38D69E}" type="presOf" srcId="{422F3E55-5E62-4CA0-8453-0F3D0F3D2839}" destId="{C9DD9B59-6F6A-481E-8622-1F04A079939E}" srcOrd="0" destOrd="3" presId="urn:microsoft.com/office/officeart/2005/8/layout/hList1"/>
    <dgm:cxn modelId="{B7567ABA-B74C-4C89-8B2B-A7C7296705BF}" srcId="{8178765B-F51A-4AE0-BAE1-2EF220F38EA0}" destId="{91B1D41A-2CF8-4B9C-8B54-AFACD53C3E3D}" srcOrd="0" destOrd="0" parTransId="{FF3AB01F-2C9A-4891-B825-A071E4D31810}" sibTransId="{552D6675-9BEC-47B8-8DE2-4152F14B4883}"/>
    <dgm:cxn modelId="{AD1E07BA-4AEE-4680-8915-DC270675BE07}" srcId="{C3058B13-A878-435B-8240-F5F3B1813CB3}" destId="{091B907F-C324-4475-AB0D-6B7BD8F4E668}" srcOrd="0" destOrd="0" parTransId="{920BA9A2-AF4D-4D39-AAB7-89E5E3165592}" sibTransId="{66DDF64E-05B5-4058-9CF4-E46DCF519224}"/>
    <dgm:cxn modelId="{8B48A469-E524-46A8-85B2-C16CAB4085D8}" type="presOf" srcId="{177636B1-F763-40EF-BA91-34E8748570B4}" destId="{D57DBFEF-6504-40E6-8BBD-79F6B55A4B89}" srcOrd="0" destOrd="1" presId="urn:microsoft.com/office/officeart/2005/8/layout/hList1"/>
    <dgm:cxn modelId="{1544079A-490F-415F-A2ED-27800C14AF58}" type="presOf" srcId="{38B05E36-6E9F-4BAA-9F58-421D693F9CBB}" destId="{2EE8E7D3-FE17-40CC-9782-B338ADAB8463}" srcOrd="0" destOrd="3" presId="urn:microsoft.com/office/officeart/2005/8/layout/hList1"/>
    <dgm:cxn modelId="{0D89D60D-8E04-4C19-983B-4859554590A6}" type="presOf" srcId="{88FBE601-E232-4DAA-8CE7-0E36F290D03E}" destId="{480580FF-79D2-4A56-93CD-1D36006DE103}" srcOrd="0" destOrd="0" presId="urn:microsoft.com/office/officeart/2005/8/layout/hList1"/>
    <dgm:cxn modelId="{4B8D8F62-0581-48D4-9ADA-B12C1A7702A8}" srcId="{091B907F-C324-4475-AB0D-6B7BD8F4E668}" destId="{531FF656-BB3D-4A81-90BD-EBFFDD993684}" srcOrd="0" destOrd="0" parTransId="{BFBC5404-81E3-4954-9DCF-BF22826FB3DD}" sibTransId="{53DE5D5E-B58A-4953-A9EF-37A393529789}"/>
    <dgm:cxn modelId="{63BE52BB-B24D-42C1-B5AC-BE3646C6F961}" srcId="{0DD0B090-DC33-433B-9F92-EE2EB62A10F3}" destId="{3D8927F6-3DB2-456D-AF4E-2152301892F6}" srcOrd="0" destOrd="0" parTransId="{65D94F7C-40A7-4C89-9C58-B7B3C99FB77D}" sibTransId="{E0C06E67-F84A-403E-A384-7AB13AEE461C}"/>
    <dgm:cxn modelId="{02D90F4A-5840-46B8-B93B-07020BD0B59F}" type="presOf" srcId="{091B907F-C324-4475-AB0D-6B7BD8F4E668}" destId="{A235E8D6-BE17-42BF-8D4B-45AD07A5CD94}" srcOrd="0" destOrd="0" presId="urn:microsoft.com/office/officeart/2005/8/layout/hList1"/>
    <dgm:cxn modelId="{B3B78A18-AE06-4D48-9D7F-590BEE9851B5}" type="presOf" srcId="{D6B15F41-5E96-455A-85CE-23E5BC0425E9}" destId="{2EE8E7D3-FE17-40CC-9782-B338ADAB8463}" srcOrd="0" destOrd="2" presId="urn:microsoft.com/office/officeart/2005/8/layout/hList1"/>
    <dgm:cxn modelId="{73EA9ED3-D8F0-4BEA-97DA-E9D6D6CB06F3}" srcId="{0DD0B090-DC33-433B-9F92-EE2EB62A10F3}" destId="{177636B1-F763-40EF-BA91-34E8748570B4}" srcOrd="1" destOrd="0" parTransId="{4524C0BA-61B3-4F19-9B31-664A2308BF67}" sibTransId="{FD322083-347B-45B2-B0D2-9241773BFA6C}"/>
    <dgm:cxn modelId="{3757C9C0-CBF3-42AB-902E-0DBD813323B1}" srcId="{88FBE601-E232-4DAA-8CE7-0E36F290D03E}" destId="{D6B15F41-5E96-455A-85CE-23E5BC0425E9}" srcOrd="1" destOrd="0" parTransId="{71946B9E-82D9-4CB4-BA80-E47BB296D0C7}" sibTransId="{1C616D48-5F8A-4265-9623-D0C288D17BE2}"/>
    <dgm:cxn modelId="{FFB80AA6-FDAC-44F7-BBA4-D44239C2F9AC}" type="presParOf" srcId="{E87429CF-E870-4961-90BE-9740973421CE}" destId="{F6778E00-4EB6-4363-8ACD-7C8BB95810CF}" srcOrd="0" destOrd="0" presId="urn:microsoft.com/office/officeart/2005/8/layout/hList1"/>
    <dgm:cxn modelId="{A78AD2BF-62C2-4B58-B9D4-4B6C781E6015}" type="presParOf" srcId="{F6778E00-4EB6-4363-8ACD-7C8BB95810CF}" destId="{A235E8D6-BE17-42BF-8D4B-45AD07A5CD94}" srcOrd="0" destOrd="0" presId="urn:microsoft.com/office/officeart/2005/8/layout/hList1"/>
    <dgm:cxn modelId="{4F64A68F-597B-4617-A841-704E20A0DC38}" type="presParOf" srcId="{F6778E00-4EB6-4363-8ACD-7C8BB95810CF}" destId="{C9DD9B59-6F6A-481E-8622-1F04A079939E}" srcOrd="1" destOrd="0" presId="urn:microsoft.com/office/officeart/2005/8/layout/hList1"/>
    <dgm:cxn modelId="{D50116E0-538B-4E7A-94BC-38B0609435AD}" type="presParOf" srcId="{E87429CF-E870-4961-90BE-9740973421CE}" destId="{EFEB70C3-A316-4FF3-A536-3547A1C90FDA}" srcOrd="1" destOrd="0" presId="urn:microsoft.com/office/officeart/2005/8/layout/hList1"/>
    <dgm:cxn modelId="{9D06AB45-3241-4E2F-A63B-15327AC68E49}" type="presParOf" srcId="{E87429CF-E870-4961-90BE-9740973421CE}" destId="{79B2132A-3C1A-47AF-935B-00BAF8864A58}" srcOrd="2" destOrd="0" presId="urn:microsoft.com/office/officeart/2005/8/layout/hList1"/>
    <dgm:cxn modelId="{F3B9F8BE-4B8D-4129-8016-BA01578F9EA4}" type="presParOf" srcId="{79B2132A-3C1A-47AF-935B-00BAF8864A58}" destId="{FBF50647-2364-405C-B654-B65A4C5A6A85}" srcOrd="0" destOrd="0" presId="urn:microsoft.com/office/officeart/2005/8/layout/hList1"/>
    <dgm:cxn modelId="{4CB03DA6-D4E4-47AA-8DDD-E397DE2BEA33}" type="presParOf" srcId="{79B2132A-3C1A-47AF-935B-00BAF8864A58}" destId="{D57DBFEF-6504-40E6-8BBD-79F6B55A4B89}" srcOrd="1" destOrd="0" presId="urn:microsoft.com/office/officeart/2005/8/layout/hList1"/>
    <dgm:cxn modelId="{9BE3E302-F0A0-498B-A502-CB69B1CEC0B3}" type="presParOf" srcId="{E87429CF-E870-4961-90BE-9740973421CE}" destId="{5E815C11-3320-4244-9E31-D7A5E6B2817F}" srcOrd="3" destOrd="0" presId="urn:microsoft.com/office/officeart/2005/8/layout/hList1"/>
    <dgm:cxn modelId="{9D082309-D525-4501-B5DA-FE9B806A04C3}" type="presParOf" srcId="{E87429CF-E870-4961-90BE-9740973421CE}" destId="{02C5E770-5F86-4E6B-BBFD-83F0F22C93D3}" srcOrd="4" destOrd="0" presId="urn:microsoft.com/office/officeart/2005/8/layout/hList1"/>
    <dgm:cxn modelId="{FE41AC3D-F3F1-412F-A477-256750CF5425}" type="presParOf" srcId="{02C5E770-5F86-4E6B-BBFD-83F0F22C93D3}" destId="{480580FF-79D2-4A56-93CD-1D36006DE103}" srcOrd="0" destOrd="0" presId="urn:microsoft.com/office/officeart/2005/8/layout/hList1"/>
    <dgm:cxn modelId="{C41B51BA-1E31-4EC4-A1EC-FDD242F6AFCD}" type="presParOf" srcId="{02C5E770-5F86-4E6B-BBFD-83F0F22C93D3}" destId="{2EE8E7D3-FE17-40CC-9782-B338ADAB846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382659-357B-48EA-B6C7-69068103A55A}"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4D8C1560-24FB-47C5-ADF4-D61EFD92540B}">
      <dgm:prSet phldrT="[Text]"/>
      <dgm:spPr/>
      <dgm:t>
        <a:bodyPr/>
        <a:lstStyle/>
        <a:p>
          <a:r>
            <a:rPr lang="en-US" b="1" dirty="0" smtClean="0">
              <a:latin typeface="Arial Narrow" pitchFamily="34" charset="0"/>
            </a:rPr>
            <a:t>First Estate = 1 Vote or 130,000 Votes </a:t>
          </a:r>
          <a:endParaRPr lang="en-US" b="1" dirty="0">
            <a:latin typeface="Arial Narrow" pitchFamily="34" charset="0"/>
          </a:endParaRPr>
        </a:p>
      </dgm:t>
    </dgm:pt>
    <dgm:pt modelId="{16BFDB59-F081-4F14-B312-E7BB4680C0F7}" type="parTrans" cxnId="{37B9460B-3629-442C-8AD4-072C81F118AB}">
      <dgm:prSet/>
      <dgm:spPr/>
      <dgm:t>
        <a:bodyPr/>
        <a:lstStyle/>
        <a:p>
          <a:endParaRPr lang="en-US"/>
        </a:p>
      </dgm:t>
    </dgm:pt>
    <dgm:pt modelId="{B9B6221E-CD48-4A7F-BCCC-4705DA0E7995}" type="sibTrans" cxnId="{37B9460B-3629-442C-8AD4-072C81F118AB}">
      <dgm:prSet/>
      <dgm:spPr/>
      <dgm:t>
        <a:bodyPr/>
        <a:lstStyle/>
        <a:p>
          <a:endParaRPr lang="en-US"/>
        </a:p>
      </dgm:t>
    </dgm:pt>
    <dgm:pt modelId="{717E5CBA-493E-4D01-A482-B8CFB9128A6E}">
      <dgm:prSet phldrT="[Text]"/>
      <dgm:spPr/>
      <dgm:t>
        <a:bodyPr/>
        <a:lstStyle/>
        <a:p>
          <a:r>
            <a:rPr lang="en-US" b="1" dirty="0" smtClean="0">
              <a:latin typeface="Arial Narrow" pitchFamily="34" charset="0"/>
            </a:rPr>
            <a:t>Third Estate = 1 Vote or 25,000,000 Votes</a:t>
          </a:r>
          <a:endParaRPr lang="en-US" b="1" dirty="0">
            <a:latin typeface="Arial Narrow" pitchFamily="34" charset="0"/>
          </a:endParaRPr>
        </a:p>
      </dgm:t>
    </dgm:pt>
    <dgm:pt modelId="{3A27142E-8FA5-4098-B408-C2B74C27628A}" type="parTrans" cxnId="{88DB3B13-9807-4B1D-B41E-E6D4A6A0B62C}">
      <dgm:prSet/>
      <dgm:spPr/>
      <dgm:t>
        <a:bodyPr/>
        <a:lstStyle/>
        <a:p>
          <a:endParaRPr lang="en-US"/>
        </a:p>
      </dgm:t>
    </dgm:pt>
    <dgm:pt modelId="{9C462D85-EBDA-4A6B-8310-539CC41D3E6A}" type="sibTrans" cxnId="{88DB3B13-9807-4B1D-B41E-E6D4A6A0B62C}">
      <dgm:prSet/>
      <dgm:spPr/>
      <dgm:t>
        <a:bodyPr/>
        <a:lstStyle/>
        <a:p>
          <a:endParaRPr lang="en-US"/>
        </a:p>
      </dgm:t>
    </dgm:pt>
    <dgm:pt modelId="{DED49536-2104-43B8-93E4-386912C12329}">
      <dgm:prSet phldrT="[Text]"/>
      <dgm:spPr/>
      <dgm:t>
        <a:bodyPr/>
        <a:lstStyle/>
        <a:p>
          <a:r>
            <a:rPr lang="en-US" b="1" dirty="0" smtClean="0">
              <a:latin typeface="Arial Narrow" pitchFamily="34" charset="0"/>
            </a:rPr>
            <a:t>Second Estate = 1 Vote or 110,000 Votes</a:t>
          </a:r>
          <a:endParaRPr lang="en-US" b="1" dirty="0">
            <a:latin typeface="Arial Narrow" pitchFamily="34" charset="0"/>
          </a:endParaRPr>
        </a:p>
      </dgm:t>
    </dgm:pt>
    <dgm:pt modelId="{84E40F27-AC26-4B39-98CB-F5B5AABE8FA5}" type="parTrans" cxnId="{7F2125F2-0440-41F8-95F6-D7ABD5A321A9}">
      <dgm:prSet/>
      <dgm:spPr/>
      <dgm:t>
        <a:bodyPr/>
        <a:lstStyle/>
        <a:p>
          <a:endParaRPr lang="en-US"/>
        </a:p>
      </dgm:t>
    </dgm:pt>
    <dgm:pt modelId="{E89D5BA9-D2B6-49BF-8478-52AFA4F4E682}" type="sibTrans" cxnId="{7F2125F2-0440-41F8-95F6-D7ABD5A321A9}">
      <dgm:prSet/>
      <dgm:spPr/>
      <dgm:t>
        <a:bodyPr/>
        <a:lstStyle/>
        <a:p>
          <a:endParaRPr lang="en-US"/>
        </a:p>
      </dgm:t>
    </dgm:pt>
    <dgm:pt modelId="{E4285CFD-E6DF-4EF8-BFDD-CE45788442A0}" type="pres">
      <dgm:prSet presAssocID="{8C382659-357B-48EA-B6C7-69068103A55A}" presName="diagram" presStyleCnt="0">
        <dgm:presLayoutVars>
          <dgm:dir/>
          <dgm:resizeHandles val="exact"/>
        </dgm:presLayoutVars>
      </dgm:prSet>
      <dgm:spPr/>
      <dgm:t>
        <a:bodyPr/>
        <a:lstStyle/>
        <a:p>
          <a:endParaRPr lang="en-US"/>
        </a:p>
      </dgm:t>
    </dgm:pt>
    <dgm:pt modelId="{A41F50FD-8512-48C5-BDDA-FA7CB132320C}" type="pres">
      <dgm:prSet presAssocID="{4D8C1560-24FB-47C5-ADF4-D61EFD92540B}" presName="arrow" presStyleLbl="node1" presStyleIdx="0" presStyleCnt="3">
        <dgm:presLayoutVars>
          <dgm:bulletEnabled val="1"/>
        </dgm:presLayoutVars>
      </dgm:prSet>
      <dgm:spPr/>
      <dgm:t>
        <a:bodyPr/>
        <a:lstStyle/>
        <a:p>
          <a:endParaRPr lang="en-US"/>
        </a:p>
      </dgm:t>
    </dgm:pt>
    <dgm:pt modelId="{710633F0-CBC1-473D-A6E4-3462641F467A}" type="pres">
      <dgm:prSet presAssocID="{DED49536-2104-43B8-93E4-386912C12329}" presName="arrow" presStyleLbl="node1" presStyleIdx="1" presStyleCnt="3">
        <dgm:presLayoutVars>
          <dgm:bulletEnabled val="1"/>
        </dgm:presLayoutVars>
      </dgm:prSet>
      <dgm:spPr/>
      <dgm:t>
        <a:bodyPr/>
        <a:lstStyle/>
        <a:p>
          <a:endParaRPr lang="en-US"/>
        </a:p>
      </dgm:t>
    </dgm:pt>
    <dgm:pt modelId="{A0389B3F-E8AD-4625-BD84-58AE46876195}" type="pres">
      <dgm:prSet presAssocID="{717E5CBA-493E-4D01-A482-B8CFB9128A6E}" presName="arrow" presStyleLbl="node1" presStyleIdx="2" presStyleCnt="3">
        <dgm:presLayoutVars>
          <dgm:bulletEnabled val="1"/>
        </dgm:presLayoutVars>
      </dgm:prSet>
      <dgm:spPr/>
      <dgm:t>
        <a:bodyPr/>
        <a:lstStyle/>
        <a:p>
          <a:endParaRPr lang="en-US"/>
        </a:p>
      </dgm:t>
    </dgm:pt>
  </dgm:ptLst>
  <dgm:cxnLst>
    <dgm:cxn modelId="{7F2125F2-0440-41F8-95F6-D7ABD5A321A9}" srcId="{8C382659-357B-48EA-B6C7-69068103A55A}" destId="{DED49536-2104-43B8-93E4-386912C12329}" srcOrd="1" destOrd="0" parTransId="{84E40F27-AC26-4B39-98CB-F5B5AABE8FA5}" sibTransId="{E89D5BA9-D2B6-49BF-8478-52AFA4F4E682}"/>
    <dgm:cxn modelId="{37B9460B-3629-442C-8AD4-072C81F118AB}" srcId="{8C382659-357B-48EA-B6C7-69068103A55A}" destId="{4D8C1560-24FB-47C5-ADF4-D61EFD92540B}" srcOrd="0" destOrd="0" parTransId="{16BFDB59-F081-4F14-B312-E7BB4680C0F7}" sibTransId="{B9B6221E-CD48-4A7F-BCCC-4705DA0E7995}"/>
    <dgm:cxn modelId="{88DB3B13-9807-4B1D-B41E-E6D4A6A0B62C}" srcId="{8C382659-357B-48EA-B6C7-69068103A55A}" destId="{717E5CBA-493E-4D01-A482-B8CFB9128A6E}" srcOrd="2" destOrd="0" parTransId="{3A27142E-8FA5-4098-B408-C2B74C27628A}" sibTransId="{9C462D85-EBDA-4A6B-8310-539CC41D3E6A}"/>
    <dgm:cxn modelId="{6446EF6E-FFE4-4B98-A73E-841EDCAA4B04}" type="presOf" srcId="{8C382659-357B-48EA-B6C7-69068103A55A}" destId="{E4285CFD-E6DF-4EF8-BFDD-CE45788442A0}" srcOrd="0" destOrd="0" presId="urn:microsoft.com/office/officeart/2005/8/layout/arrow5"/>
    <dgm:cxn modelId="{9422AB16-053A-4671-8622-883E74D01F00}" type="presOf" srcId="{DED49536-2104-43B8-93E4-386912C12329}" destId="{710633F0-CBC1-473D-A6E4-3462641F467A}" srcOrd="0" destOrd="0" presId="urn:microsoft.com/office/officeart/2005/8/layout/arrow5"/>
    <dgm:cxn modelId="{5B0DD26A-ACDD-44AD-AE5F-4AAE99389D4D}" type="presOf" srcId="{4D8C1560-24FB-47C5-ADF4-D61EFD92540B}" destId="{A41F50FD-8512-48C5-BDDA-FA7CB132320C}" srcOrd="0" destOrd="0" presId="urn:microsoft.com/office/officeart/2005/8/layout/arrow5"/>
    <dgm:cxn modelId="{806C0AE7-689D-462A-9884-1DEA196D733E}" type="presOf" srcId="{717E5CBA-493E-4D01-A482-B8CFB9128A6E}" destId="{A0389B3F-E8AD-4625-BD84-58AE46876195}" srcOrd="0" destOrd="0" presId="urn:microsoft.com/office/officeart/2005/8/layout/arrow5"/>
    <dgm:cxn modelId="{BFA89590-ECDC-43E0-8F5B-E69BB30F3ED7}" type="presParOf" srcId="{E4285CFD-E6DF-4EF8-BFDD-CE45788442A0}" destId="{A41F50FD-8512-48C5-BDDA-FA7CB132320C}" srcOrd="0" destOrd="0" presId="urn:microsoft.com/office/officeart/2005/8/layout/arrow5"/>
    <dgm:cxn modelId="{3E4AA0EF-562F-4CE7-A3C9-A33957CF2570}" type="presParOf" srcId="{E4285CFD-E6DF-4EF8-BFDD-CE45788442A0}" destId="{710633F0-CBC1-473D-A6E4-3462641F467A}" srcOrd="1" destOrd="0" presId="urn:microsoft.com/office/officeart/2005/8/layout/arrow5"/>
    <dgm:cxn modelId="{3A2962E8-C286-4D8B-B4AC-D60E8991E0EA}" type="presParOf" srcId="{E4285CFD-E6DF-4EF8-BFDD-CE45788442A0}" destId="{A0389B3F-E8AD-4625-BD84-58AE46876195}" srcOrd="2"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BA316E-F40A-4C4B-9B1C-1181451D84AD}"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69227FD4-CCE2-44A5-A41B-419EE3BA07CA}">
      <dgm:prSet phldrT="[Text]"/>
      <dgm:spPr/>
      <dgm:t>
        <a:bodyPr/>
        <a:lstStyle/>
        <a:p>
          <a:r>
            <a:rPr lang="en-US" dirty="0" smtClean="0"/>
            <a:t>The Third Estate declared itself to be the </a:t>
          </a:r>
          <a:r>
            <a:rPr lang="en-US" b="1" dirty="0" smtClean="0"/>
            <a:t>National Assembly.</a:t>
          </a:r>
          <a:endParaRPr lang="en-US" dirty="0"/>
        </a:p>
      </dgm:t>
    </dgm:pt>
    <dgm:pt modelId="{DABC3A96-9A0E-42F7-BC06-CD84CCC074A1}" type="parTrans" cxnId="{43556D2F-28A1-4698-9B56-1207EA729B2F}">
      <dgm:prSet/>
      <dgm:spPr/>
      <dgm:t>
        <a:bodyPr/>
        <a:lstStyle/>
        <a:p>
          <a:endParaRPr lang="en-US"/>
        </a:p>
      </dgm:t>
    </dgm:pt>
    <dgm:pt modelId="{21A50D48-C577-471A-B425-E83B65DA44AB}" type="sibTrans" cxnId="{43556D2F-28A1-4698-9B56-1207EA729B2F}">
      <dgm:prSet/>
      <dgm:spPr/>
      <dgm:t>
        <a:bodyPr/>
        <a:lstStyle/>
        <a:p>
          <a:endParaRPr lang="en-US"/>
        </a:p>
      </dgm:t>
    </dgm:pt>
    <dgm:pt modelId="{E9E2CA49-2352-4ADD-AF2B-DB3E42FB0105}">
      <dgm:prSet phldrT="[Text]"/>
      <dgm:spPr/>
      <dgm:t>
        <a:bodyPr/>
        <a:lstStyle/>
        <a:p>
          <a:r>
            <a:rPr lang="en-US" dirty="0" smtClean="0"/>
            <a:t>Louis XVI responded by locking the Third Estate out of the meeting.</a:t>
          </a:r>
          <a:endParaRPr lang="en-US" dirty="0"/>
        </a:p>
      </dgm:t>
    </dgm:pt>
    <dgm:pt modelId="{BCF4A6B1-0091-41E6-952B-3CABE8D4182D}" type="parTrans" cxnId="{E3AAAEE1-D69B-449F-97CB-AA0BE2B651A2}">
      <dgm:prSet/>
      <dgm:spPr/>
      <dgm:t>
        <a:bodyPr/>
        <a:lstStyle/>
        <a:p>
          <a:endParaRPr lang="en-US"/>
        </a:p>
      </dgm:t>
    </dgm:pt>
    <dgm:pt modelId="{02CCBFBB-0A70-4E36-98A9-FEF783883FA1}" type="sibTrans" cxnId="{E3AAAEE1-D69B-449F-97CB-AA0BE2B651A2}">
      <dgm:prSet/>
      <dgm:spPr/>
      <dgm:t>
        <a:bodyPr/>
        <a:lstStyle/>
        <a:p>
          <a:endParaRPr lang="en-US"/>
        </a:p>
      </dgm:t>
    </dgm:pt>
    <dgm:pt modelId="{1C95725F-DD0A-45B3-9917-F4F352CD0EAB}">
      <dgm:prSet phldrT="[Text]"/>
      <dgm:spPr/>
      <dgm:t>
        <a:bodyPr/>
        <a:lstStyle/>
        <a:p>
          <a:r>
            <a:rPr lang="en-US" dirty="0" smtClean="0"/>
            <a:t>The Third Estate relocated to a nearby tennis court where its members vowed to stay together and create a written constitution for France.</a:t>
          </a:r>
          <a:endParaRPr lang="en-US" dirty="0"/>
        </a:p>
      </dgm:t>
    </dgm:pt>
    <dgm:pt modelId="{6CD70421-82AF-47EC-9385-A20D92FED168}" type="parTrans" cxnId="{F7196E41-078F-4CCB-BEAC-228C64200B3A}">
      <dgm:prSet/>
      <dgm:spPr/>
      <dgm:t>
        <a:bodyPr/>
        <a:lstStyle/>
        <a:p>
          <a:endParaRPr lang="en-US"/>
        </a:p>
      </dgm:t>
    </dgm:pt>
    <dgm:pt modelId="{577DD65B-0801-40D6-8DAF-563F7FDF5CF2}" type="sibTrans" cxnId="{F7196E41-078F-4CCB-BEAC-228C64200B3A}">
      <dgm:prSet/>
      <dgm:spPr/>
      <dgm:t>
        <a:bodyPr/>
        <a:lstStyle/>
        <a:p>
          <a:endParaRPr lang="en-US"/>
        </a:p>
      </dgm:t>
    </dgm:pt>
    <dgm:pt modelId="{23556BEA-DB74-456C-9990-C1F26DFA2478}">
      <dgm:prSet phldrT="[Text]"/>
      <dgm:spPr/>
      <dgm:t>
        <a:bodyPr/>
        <a:lstStyle/>
        <a:p>
          <a:r>
            <a:rPr lang="en-US" dirty="0" smtClean="0"/>
            <a:t>On June 23, 1789, Louis XVI relented.  He ordered the three estates to meet together as the </a:t>
          </a:r>
          <a:r>
            <a:rPr lang="en-US" b="1" dirty="0" smtClean="0"/>
            <a:t>National Assembly</a:t>
          </a:r>
          <a:r>
            <a:rPr lang="en-US" b="0" dirty="0" smtClean="0"/>
            <a:t> and vote, by population, on a constitution for France.</a:t>
          </a:r>
          <a:endParaRPr lang="en-US" dirty="0"/>
        </a:p>
      </dgm:t>
    </dgm:pt>
    <dgm:pt modelId="{94D8AB6E-F346-41D5-ACFF-05F59C800BC9}" type="parTrans" cxnId="{F8480905-2B8F-4CD7-8A55-0AA7DDCE69CD}">
      <dgm:prSet/>
      <dgm:spPr/>
      <dgm:t>
        <a:bodyPr/>
        <a:lstStyle/>
        <a:p>
          <a:endParaRPr lang="en-US"/>
        </a:p>
      </dgm:t>
    </dgm:pt>
    <dgm:pt modelId="{B75FE100-7623-43BE-86FD-D18571A26C1A}" type="sibTrans" cxnId="{F8480905-2B8F-4CD7-8A55-0AA7DDCE69CD}">
      <dgm:prSet/>
      <dgm:spPr/>
      <dgm:t>
        <a:bodyPr/>
        <a:lstStyle/>
        <a:p>
          <a:endParaRPr lang="en-US"/>
        </a:p>
      </dgm:t>
    </dgm:pt>
    <dgm:pt modelId="{2ED464FA-8A37-424E-A181-19495DFAFF72}" type="pres">
      <dgm:prSet presAssocID="{A1BA316E-F40A-4C4B-9B1C-1181451D84AD}" presName="Name0" presStyleCnt="0">
        <dgm:presLayoutVars>
          <dgm:dir/>
          <dgm:animLvl val="lvl"/>
          <dgm:resizeHandles val="exact"/>
        </dgm:presLayoutVars>
      </dgm:prSet>
      <dgm:spPr/>
      <dgm:t>
        <a:bodyPr/>
        <a:lstStyle/>
        <a:p>
          <a:endParaRPr lang="en-US"/>
        </a:p>
      </dgm:t>
    </dgm:pt>
    <dgm:pt modelId="{1D2C7A5E-0D1E-4AF3-9EB7-9AE1D4F9EDA8}" type="pres">
      <dgm:prSet presAssocID="{23556BEA-DB74-456C-9990-C1F26DFA2478}" presName="boxAndChildren" presStyleCnt="0"/>
      <dgm:spPr/>
    </dgm:pt>
    <dgm:pt modelId="{038502DF-D2BD-462A-99FB-7EC3A541A05A}" type="pres">
      <dgm:prSet presAssocID="{23556BEA-DB74-456C-9990-C1F26DFA2478}" presName="parentTextBox" presStyleLbl="node1" presStyleIdx="0" presStyleCnt="4"/>
      <dgm:spPr/>
      <dgm:t>
        <a:bodyPr/>
        <a:lstStyle/>
        <a:p>
          <a:endParaRPr lang="en-US"/>
        </a:p>
      </dgm:t>
    </dgm:pt>
    <dgm:pt modelId="{E7AA504C-3269-40A6-9D1A-2732126D0A18}" type="pres">
      <dgm:prSet presAssocID="{577DD65B-0801-40D6-8DAF-563F7FDF5CF2}" presName="sp" presStyleCnt="0"/>
      <dgm:spPr/>
    </dgm:pt>
    <dgm:pt modelId="{C9873DA3-3833-4A8F-8821-B274112641C2}" type="pres">
      <dgm:prSet presAssocID="{1C95725F-DD0A-45B3-9917-F4F352CD0EAB}" presName="arrowAndChildren" presStyleCnt="0"/>
      <dgm:spPr/>
    </dgm:pt>
    <dgm:pt modelId="{490BD214-A10E-4417-BB48-6E161AA7ABCE}" type="pres">
      <dgm:prSet presAssocID="{1C95725F-DD0A-45B3-9917-F4F352CD0EAB}" presName="parentTextArrow" presStyleLbl="node1" presStyleIdx="1" presStyleCnt="4"/>
      <dgm:spPr/>
      <dgm:t>
        <a:bodyPr/>
        <a:lstStyle/>
        <a:p>
          <a:endParaRPr lang="en-US"/>
        </a:p>
      </dgm:t>
    </dgm:pt>
    <dgm:pt modelId="{C47519B1-485E-4320-84E6-BC173980ADDC}" type="pres">
      <dgm:prSet presAssocID="{02CCBFBB-0A70-4E36-98A9-FEF783883FA1}" presName="sp" presStyleCnt="0"/>
      <dgm:spPr/>
    </dgm:pt>
    <dgm:pt modelId="{B454C084-3E78-44A4-A299-E4C92102CF42}" type="pres">
      <dgm:prSet presAssocID="{E9E2CA49-2352-4ADD-AF2B-DB3E42FB0105}" presName="arrowAndChildren" presStyleCnt="0"/>
      <dgm:spPr/>
    </dgm:pt>
    <dgm:pt modelId="{2FC3E465-58D5-4CD7-9972-DDEA1A42EAF5}" type="pres">
      <dgm:prSet presAssocID="{E9E2CA49-2352-4ADD-AF2B-DB3E42FB0105}" presName="parentTextArrow" presStyleLbl="node1" presStyleIdx="2" presStyleCnt="4"/>
      <dgm:spPr/>
      <dgm:t>
        <a:bodyPr/>
        <a:lstStyle/>
        <a:p>
          <a:endParaRPr lang="en-US"/>
        </a:p>
      </dgm:t>
    </dgm:pt>
    <dgm:pt modelId="{99150475-FF2B-4E8D-B789-2310115079F4}" type="pres">
      <dgm:prSet presAssocID="{21A50D48-C577-471A-B425-E83B65DA44AB}" presName="sp" presStyleCnt="0"/>
      <dgm:spPr/>
    </dgm:pt>
    <dgm:pt modelId="{C03ABE0A-518C-4270-9F87-2AB12F18F189}" type="pres">
      <dgm:prSet presAssocID="{69227FD4-CCE2-44A5-A41B-419EE3BA07CA}" presName="arrowAndChildren" presStyleCnt="0"/>
      <dgm:spPr/>
    </dgm:pt>
    <dgm:pt modelId="{CF7B89AB-2996-4CF3-B9FA-6EA1F0939292}" type="pres">
      <dgm:prSet presAssocID="{69227FD4-CCE2-44A5-A41B-419EE3BA07CA}" presName="parentTextArrow" presStyleLbl="node1" presStyleIdx="3" presStyleCnt="4"/>
      <dgm:spPr/>
      <dgm:t>
        <a:bodyPr/>
        <a:lstStyle/>
        <a:p>
          <a:endParaRPr lang="en-US"/>
        </a:p>
      </dgm:t>
    </dgm:pt>
  </dgm:ptLst>
  <dgm:cxnLst>
    <dgm:cxn modelId="{9F30C38D-1867-4176-8A02-7286C3A3F389}" type="presOf" srcId="{23556BEA-DB74-456C-9990-C1F26DFA2478}" destId="{038502DF-D2BD-462A-99FB-7EC3A541A05A}" srcOrd="0" destOrd="0" presId="urn:microsoft.com/office/officeart/2005/8/layout/process4"/>
    <dgm:cxn modelId="{43E55F4E-360A-4891-9B49-C8BCF5A04C98}" type="presOf" srcId="{A1BA316E-F40A-4C4B-9B1C-1181451D84AD}" destId="{2ED464FA-8A37-424E-A181-19495DFAFF72}" srcOrd="0" destOrd="0" presId="urn:microsoft.com/office/officeart/2005/8/layout/process4"/>
    <dgm:cxn modelId="{F8480905-2B8F-4CD7-8A55-0AA7DDCE69CD}" srcId="{A1BA316E-F40A-4C4B-9B1C-1181451D84AD}" destId="{23556BEA-DB74-456C-9990-C1F26DFA2478}" srcOrd="3" destOrd="0" parTransId="{94D8AB6E-F346-41D5-ACFF-05F59C800BC9}" sibTransId="{B75FE100-7623-43BE-86FD-D18571A26C1A}"/>
    <dgm:cxn modelId="{43556D2F-28A1-4698-9B56-1207EA729B2F}" srcId="{A1BA316E-F40A-4C4B-9B1C-1181451D84AD}" destId="{69227FD4-CCE2-44A5-A41B-419EE3BA07CA}" srcOrd="0" destOrd="0" parTransId="{DABC3A96-9A0E-42F7-BC06-CD84CCC074A1}" sibTransId="{21A50D48-C577-471A-B425-E83B65DA44AB}"/>
    <dgm:cxn modelId="{5426C97F-3F36-4533-9917-83293BD54C97}" type="presOf" srcId="{1C95725F-DD0A-45B3-9917-F4F352CD0EAB}" destId="{490BD214-A10E-4417-BB48-6E161AA7ABCE}" srcOrd="0" destOrd="0" presId="urn:microsoft.com/office/officeart/2005/8/layout/process4"/>
    <dgm:cxn modelId="{36FB6709-222D-4993-AF28-63CBB1FC3A01}" type="presOf" srcId="{E9E2CA49-2352-4ADD-AF2B-DB3E42FB0105}" destId="{2FC3E465-58D5-4CD7-9972-DDEA1A42EAF5}" srcOrd="0" destOrd="0" presId="urn:microsoft.com/office/officeart/2005/8/layout/process4"/>
    <dgm:cxn modelId="{E3AAAEE1-D69B-449F-97CB-AA0BE2B651A2}" srcId="{A1BA316E-F40A-4C4B-9B1C-1181451D84AD}" destId="{E9E2CA49-2352-4ADD-AF2B-DB3E42FB0105}" srcOrd="1" destOrd="0" parTransId="{BCF4A6B1-0091-41E6-952B-3CABE8D4182D}" sibTransId="{02CCBFBB-0A70-4E36-98A9-FEF783883FA1}"/>
    <dgm:cxn modelId="{F7196E41-078F-4CCB-BEAC-228C64200B3A}" srcId="{A1BA316E-F40A-4C4B-9B1C-1181451D84AD}" destId="{1C95725F-DD0A-45B3-9917-F4F352CD0EAB}" srcOrd="2" destOrd="0" parTransId="{6CD70421-82AF-47EC-9385-A20D92FED168}" sibTransId="{577DD65B-0801-40D6-8DAF-563F7FDF5CF2}"/>
    <dgm:cxn modelId="{FD0EAFF8-B3FD-4DC7-962B-A9E064BE7106}" type="presOf" srcId="{69227FD4-CCE2-44A5-A41B-419EE3BA07CA}" destId="{CF7B89AB-2996-4CF3-B9FA-6EA1F0939292}" srcOrd="0" destOrd="0" presId="urn:microsoft.com/office/officeart/2005/8/layout/process4"/>
    <dgm:cxn modelId="{504874F5-2F5F-4071-9FB2-3073D4EA9B23}" type="presParOf" srcId="{2ED464FA-8A37-424E-A181-19495DFAFF72}" destId="{1D2C7A5E-0D1E-4AF3-9EB7-9AE1D4F9EDA8}" srcOrd="0" destOrd="0" presId="urn:microsoft.com/office/officeart/2005/8/layout/process4"/>
    <dgm:cxn modelId="{2166EA3E-0C94-405C-83FA-D8FDE2B7604C}" type="presParOf" srcId="{1D2C7A5E-0D1E-4AF3-9EB7-9AE1D4F9EDA8}" destId="{038502DF-D2BD-462A-99FB-7EC3A541A05A}" srcOrd="0" destOrd="0" presId="urn:microsoft.com/office/officeart/2005/8/layout/process4"/>
    <dgm:cxn modelId="{A1AE9460-C640-449E-84D9-CF8484608A2A}" type="presParOf" srcId="{2ED464FA-8A37-424E-A181-19495DFAFF72}" destId="{E7AA504C-3269-40A6-9D1A-2732126D0A18}" srcOrd="1" destOrd="0" presId="urn:microsoft.com/office/officeart/2005/8/layout/process4"/>
    <dgm:cxn modelId="{DE86273F-F0A9-4624-A9BA-F1E71DC70285}" type="presParOf" srcId="{2ED464FA-8A37-424E-A181-19495DFAFF72}" destId="{C9873DA3-3833-4A8F-8821-B274112641C2}" srcOrd="2" destOrd="0" presId="urn:microsoft.com/office/officeart/2005/8/layout/process4"/>
    <dgm:cxn modelId="{1B102E1D-4F58-4EF1-B534-0E58A3CBAB53}" type="presParOf" srcId="{C9873DA3-3833-4A8F-8821-B274112641C2}" destId="{490BD214-A10E-4417-BB48-6E161AA7ABCE}" srcOrd="0" destOrd="0" presId="urn:microsoft.com/office/officeart/2005/8/layout/process4"/>
    <dgm:cxn modelId="{ADA42B0D-A550-4F50-8FBE-FB03F3938134}" type="presParOf" srcId="{2ED464FA-8A37-424E-A181-19495DFAFF72}" destId="{C47519B1-485E-4320-84E6-BC173980ADDC}" srcOrd="3" destOrd="0" presId="urn:microsoft.com/office/officeart/2005/8/layout/process4"/>
    <dgm:cxn modelId="{32DB285E-4E6F-4AEC-B7A9-C6A9F1DA650D}" type="presParOf" srcId="{2ED464FA-8A37-424E-A181-19495DFAFF72}" destId="{B454C084-3E78-44A4-A299-E4C92102CF42}" srcOrd="4" destOrd="0" presId="urn:microsoft.com/office/officeart/2005/8/layout/process4"/>
    <dgm:cxn modelId="{63A2F45B-8FE3-4755-8D0D-D00BEFCC2B7D}" type="presParOf" srcId="{B454C084-3E78-44A4-A299-E4C92102CF42}" destId="{2FC3E465-58D5-4CD7-9972-DDEA1A42EAF5}" srcOrd="0" destOrd="0" presId="urn:microsoft.com/office/officeart/2005/8/layout/process4"/>
    <dgm:cxn modelId="{55E66C8C-67B7-4074-83A6-11FB6E026285}" type="presParOf" srcId="{2ED464FA-8A37-424E-A181-19495DFAFF72}" destId="{99150475-FF2B-4E8D-B789-2310115079F4}" srcOrd="5" destOrd="0" presId="urn:microsoft.com/office/officeart/2005/8/layout/process4"/>
    <dgm:cxn modelId="{C4F7494D-E202-4F71-B045-5E6CAD7BCA68}" type="presParOf" srcId="{2ED464FA-8A37-424E-A181-19495DFAFF72}" destId="{C03ABE0A-518C-4270-9F87-2AB12F18F189}" srcOrd="6" destOrd="0" presId="urn:microsoft.com/office/officeart/2005/8/layout/process4"/>
    <dgm:cxn modelId="{DF2FDBC9-3DEC-44E3-BFD6-5C5A3E03B411}" type="presParOf" srcId="{C03ABE0A-518C-4270-9F87-2AB12F18F189}" destId="{CF7B89AB-2996-4CF3-B9FA-6EA1F093929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E899EB-D1C7-4DFB-A7E2-48E4A1BFF5E5}"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n-US"/>
        </a:p>
      </dgm:t>
    </dgm:pt>
    <dgm:pt modelId="{6DC0247A-14D9-452B-90A6-FB87CD5C1F14}">
      <dgm:prSet phldrT="[Text]"/>
      <dgm:spPr/>
      <dgm:t>
        <a:bodyPr/>
        <a:lstStyle/>
        <a:p>
          <a:r>
            <a:rPr lang="en-US" b="0" dirty="0" smtClean="0">
              <a:latin typeface="Arial Narrow" pitchFamily="34" charset="0"/>
            </a:rPr>
            <a:t>1.  What was the Old Regime?</a:t>
          </a:r>
          <a:endParaRPr lang="en-US" b="0" dirty="0">
            <a:latin typeface="Arial Narrow" pitchFamily="34" charset="0"/>
          </a:endParaRPr>
        </a:p>
      </dgm:t>
    </dgm:pt>
    <dgm:pt modelId="{F52E055F-5379-47C0-8D3A-5EF02CEF215A}" type="parTrans" cxnId="{14C5E5BC-BD27-4012-A173-63297536D51B}">
      <dgm:prSet/>
      <dgm:spPr/>
      <dgm:t>
        <a:bodyPr/>
        <a:lstStyle/>
        <a:p>
          <a:endParaRPr lang="en-US"/>
        </a:p>
      </dgm:t>
    </dgm:pt>
    <dgm:pt modelId="{5E383105-CE96-4DA3-808F-8F449EBEC153}" type="sibTrans" cxnId="{14C5E5BC-BD27-4012-A173-63297536D51B}">
      <dgm:prSet/>
      <dgm:spPr/>
      <dgm:t>
        <a:bodyPr/>
        <a:lstStyle/>
        <a:p>
          <a:endParaRPr lang="en-US"/>
        </a:p>
      </dgm:t>
    </dgm:pt>
    <dgm:pt modelId="{F43F2417-060F-4DE8-BEF7-DDAA9D025A32}">
      <dgm:prSet phldrT="[Text]"/>
      <dgm:spPr/>
      <dgm:t>
        <a:bodyPr/>
        <a:lstStyle/>
        <a:p>
          <a:r>
            <a:rPr lang="en-US" b="0" dirty="0" smtClean="0">
              <a:latin typeface="Arial Narrow" pitchFamily="34" charset="0"/>
            </a:rPr>
            <a:t>2.  How does an absolute monarchy (absolutism) operate?</a:t>
          </a:r>
          <a:endParaRPr lang="en-US" b="0" dirty="0">
            <a:latin typeface="Arial Narrow" pitchFamily="34" charset="0"/>
          </a:endParaRPr>
        </a:p>
      </dgm:t>
    </dgm:pt>
    <dgm:pt modelId="{A4B3ED26-3320-4E91-AC5D-9FA881DC8141}" type="parTrans" cxnId="{CC35C9D2-878F-49C6-A506-5CCA8F2FF169}">
      <dgm:prSet/>
      <dgm:spPr/>
      <dgm:t>
        <a:bodyPr/>
        <a:lstStyle/>
        <a:p>
          <a:endParaRPr lang="en-US"/>
        </a:p>
      </dgm:t>
    </dgm:pt>
    <dgm:pt modelId="{5B52856A-4660-4CAC-92BE-4327F92DF45F}" type="sibTrans" cxnId="{CC35C9D2-878F-49C6-A506-5CCA8F2FF169}">
      <dgm:prSet/>
      <dgm:spPr/>
      <dgm:t>
        <a:bodyPr/>
        <a:lstStyle/>
        <a:p>
          <a:endParaRPr lang="en-US"/>
        </a:p>
      </dgm:t>
    </dgm:pt>
    <dgm:pt modelId="{9472CC94-95C4-4648-B17F-651D623D1BC1}">
      <dgm:prSet phldrT="[Text]"/>
      <dgm:spPr/>
      <dgm:t>
        <a:bodyPr/>
        <a:lstStyle/>
        <a:p>
          <a:r>
            <a:rPr lang="en-US" b="0" dirty="0" smtClean="0">
              <a:latin typeface="Arial Narrow" pitchFamily="34" charset="0"/>
            </a:rPr>
            <a:t>3.  Describe the size, privileges, exemptions, and burdens of the three estates.</a:t>
          </a:r>
          <a:endParaRPr lang="en-US" b="0" dirty="0">
            <a:latin typeface="Arial Narrow" pitchFamily="34" charset="0"/>
          </a:endParaRPr>
        </a:p>
      </dgm:t>
    </dgm:pt>
    <dgm:pt modelId="{3A0C8CC5-E289-4967-8544-6F695F094114}" type="parTrans" cxnId="{8D94CFA3-A4DF-48F4-884C-7625ADE562F8}">
      <dgm:prSet/>
      <dgm:spPr/>
      <dgm:t>
        <a:bodyPr/>
        <a:lstStyle/>
        <a:p>
          <a:endParaRPr lang="en-US"/>
        </a:p>
      </dgm:t>
    </dgm:pt>
    <dgm:pt modelId="{35C8BCC4-FADB-4E18-B164-B837BF2B5B3D}" type="sibTrans" cxnId="{8D94CFA3-A4DF-48F4-884C-7625ADE562F8}">
      <dgm:prSet/>
      <dgm:spPr/>
      <dgm:t>
        <a:bodyPr/>
        <a:lstStyle/>
        <a:p>
          <a:endParaRPr lang="en-US"/>
        </a:p>
      </dgm:t>
    </dgm:pt>
    <dgm:pt modelId="{BA6AC344-529C-4CF7-8BFA-0EE5E1BC5E4B}">
      <dgm:prSet phldrT="[Text]"/>
      <dgm:spPr/>
      <dgm:t>
        <a:bodyPr/>
        <a:lstStyle/>
        <a:p>
          <a:r>
            <a:rPr lang="en-US" b="0" dirty="0" smtClean="0">
              <a:latin typeface="Arial Narrow" pitchFamily="34" charset="0"/>
            </a:rPr>
            <a:t>4.  What is deficit spending?</a:t>
          </a:r>
          <a:endParaRPr lang="en-US" b="0" dirty="0">
            <a:latin typeface="Arial Narrow" pitchFamily="34" charset="0"/>
          </a:endParaRPr>
        </a:p>
      </dgm:t>
    </dgm:pt>
    <dgm:pt modelId="{2A38CA2C-66DA-40DD-B191-D9A6ADB39373}" type="parTrans" cxnId="{34BAB0CA-8938-4E10-9680-2B3655B8043F}">
      <dgm:prSet/>
      <dgm:spPr/>
      <dgm:t>
        <a:bodyPr/>
        <a:lstStyle/>
        <a:p>
          <a:endParaRPr lang="en-US"/>
        </a:p>
      </dgm:t>
    </dgm:pt>
    <dgm:pt modelId="{02B17AE7-1B7F-42D0-843E-659320EC94D8}" type="sibTrans" cxnId="{34BAB0CA-8938-4E10-9680-2B3655B8043F}">
      <dgm:prSet/>
      <dgm:spPr/>
      <dgm:t>
        <a:bodyPr/>
        <a:lstStyle/>
        <a:p>
          <a:endParaRPr lang="en-US"/>
        </a:p>
      </dgm:t>
    </dgm:pt>
    <dgm:pt modelId="{FFB09CB8-0329-4269-B8BD-60B8DBDE70DE}">
      <dgm:prSet phldrT="[Text]"/>
      <dgm:spPr/>
      <dgm:t>
        <a:bodyPr/>
        <a:lstStyle/>
        <a:p>
          <a:r>
            <a:rPr lang="en-US" b="0" dirty="0" smtClean="0">
              <a:latin typeface="Arial Narrow" pitchFamily="34" charset="0"/>
            </a:rPr>
            <a:t>5.  Describe the type of thinking used by the </a:t>
          </a:r>
          <a:r>
            <a:rPr lang="en-US" b="0" i="1" dirty="0" err="1" smtClean="0">
              <a:latin typeface="Arial Narrow" pitchFamily="34" charset="0"/>
            </a:rPr>
            <a:t>philosophes</a:t>
          </a:r>
          <a:r>
            <a:rPr lang="en-US" b="0" i="0" dirty="0" smtClean="0">
              <a:latin typeface="Arial Narrow" pitchFamily="34" charset="0"/>
            </a:rPr>
            <a:t>.</a:t>
          </a:r>
          <a:endParaRPr lang="en-US" b="0" dirty="0">
            <a:latin typeface="Arial Narrow" pitchFamily="34" charset="0"/>
          </a:endParaRPr>
        </a:p>
      </dgm:t>
    </dgm:pt>
    <dgm:pt modelId="{320602E2-4CFB-48C3-9D16-25C252877022}" type="parTrans" cxnId="{9A4DA8CB-DD27-4FB4-85E7-3626C5F9DB9E}">
      <dgm:prSet/>
      <dgm:spPr/>
      <dgm:t>
        <a:bodyPr/>
        <a:lstStyle/>
        <a:p>
          <a:endParaRPr lang="en-US"/>
        </a:p>
      </dgm:t>
    </dgm:pt>
    <dgm:pt modelId="{74E9019C-FFDC-4555-9566-F9D931F21B5C}" type="sibTrans" cxnId="{9A4DA8CB-DD27-4FB4-85E7-3626C5F9DB9E}">
      <dgm:prSet/>
      <dgm:spPr/>
      <dgm:t>
        <a:bodyPr/>
        <a:lstStyle/>
        <a:p>
          <a:endParaRPr lang="en-US"/>
        </a:p>
      </dgm:t>
    </dgm:pt>
    <dgm:pt modelId="{75EE6B09-2DAD-4DE1-8410-CA752D52AAEF}">
      <dgm:prSet phldrT="[Text]"/>
      <dgm:spPr/>
      <dgm:t>
        <a:bodyPr/>
        <a:lstStyle/>
        <a:p>
          <a:r>
            <a:rPr lang="en-US" b="0" dirty="0" smtClean="0">
              <a:latin typeface="Arial Narrow" pitchFamily="34" charset="0"/>
            </a:rPr>
            <a:t>6.  What were the underlying (long-term) causes of the French Revolution?</a:t>
          </a:r>
          <a:endParaRPr lang="en-US" b="0" dirty="0">
            <a:latin typeface="Arial Narrow" pitchFamily="34" charset="0"/>
          </a:endParaRPr>
        </a:p>
      </dgm:t>
    </dgm:pt>
    <dgm:pt modelId="{A5A9F193-0E99-4C76-AFDD-95DBEB1E0E93}" type="parTrans" cxnId="{56E6DE57-DC29-412A-BD76-BAABAC476940}">
      <dgm:prSet/>
      <dgm:spPr/>
      <dgm:t>
        <a:bodyPr/>
        <a:lstStyle/>
        <a:p>
          <a:endParaRPr lang="en-US"/>
        </a:p>
      </dgm:t>
    </dgm:pt>
    <dgm:pt modelId="{251455DF-1C54-4BEB-BAF5-2C710955B7F8}" type="sibTrans" cxnId="{56E6DE57-DC29-412A-BD76-BAABAC476940}">
      <dgm:prSet/>
      <dgm:spPr/>
      <dgm:t>
        <a:bodyPr/>
        <a:lstStyle/>
        <a:p>
          <a:endParaRPr lang="en-US"/>
        </a:p>
      </dgm:t>
    </dgm:pt>
    <dgm:pt modelId="{1E4E42AA-1F8F-4BB2-A459-213D4BBD08EA}">
      <dgm:prSet phldrT="[Text]"/>
      <dgm:spPr/>
      <dgm:t>
        <a:bodyPr/>
        <a:lstStyle/>
        <a:p>
          <a:r>
            <a:rPr lang="en-US" b="0" dirty="0" smtClean="0">
              <a:latin typeface="Arial Narrow" pitchFamily="34" charset="0"/>
            </a:rPr>
            <a:t>7.  What were the immediate (short-term) causes of the French Revolution?</a:t>
          </a:r>
          <a:endParaRPr lang="en-US" b="0" dirty="0">
            <a:latin typeface="Arial Narrow" pitchFamily="34" charset="0"/>
          </a:endParaRPr>
        </a:p>
      </dgm:t>
    </dgm:pt>
    <dgm:pt modelId="{7C6DF0C7-9D9A-4532-A52F-BF38F2F211DF}" type="parTrans" cxnId="{9C598170-8994-4007-8E17-603152FF516A}">
      <dgm:prSet/>
      <dgm:spPr/>
      <dgm:t>
        <a:bodyPr/>
        <a:lstStyle/>
        <a:p>
          <a:endParaRPr lang="en-US"/>
        </a:p>
      </dgm:t>
    </dgm:pt>
    <dgm:pt modelId="{ED88D6E2-81B9-4F5F-870B-76C8A64D4A81}" type="sibTrans" cxnId="{9C598170-8994-4007-8E17-603152FF516A}">
      <dgm:prSet/>
      <dgm:spPr/>
      <dgm:t>
        <a:bodyPr/>
        <a:lstStyle/>
        <a:p>
          <a:endParaRPr lang="en-US"/>
        </a:p>
      </dgm:t>
    </dgm:pt>
    <dgm:pt modelId="{A8C2D563-7FC4-4F2D-AC6E-B192263D0650}">
      <dgm:prSet phldrT="[Text]"/>
      <dgm:spPr/>
      <dgm:t>
        <a:bodyPr/>
        <a:lstStyle/>
        <a:p>
          <a:r>
            <a:rPr lang="en-US" b="0" dirty="0" smtClean="0">
              <a:latin typeface="Arial Narrow" pitchFamily="34" charset="0"/>
            </a:rPr>
            <a:t>8.  Explain the debate over voting which occurred in the </a:t>
          </a:r>
          <a:r>
            <a:rPr lang="en-US" b="0" i="1" dirty="0" smtClean="0">
              <a:latin typeface="Arial Narrow" pitchFamily="34" charset="0"/>
            </a:rPr>
            <a:t>Estates-General</a:t>
          </a:r>
          <a:r>
            <a:rPr lang="en-US" b="0" i="0" dirty="0" smtClean="0">
              <a:latin typeface="Arial Narrow" pitchFamily="34" charset="0"/>
            </a:rPr>
            <a:t>.</a:t>
          </a:r>
          <a:endParaRPr lang="en-US" b="0" dirty="0">
            <a:latin typeface="Arial Narrow" pitchFamily="34" charset="0"/>
          </a:endParaRPr>
        </a:p>
      </dgm:t>
    </dgm:pt>
    <dgm:pt modelId="{2044030E-D12F-402F-A695-B644353EAAB0}" type="parTrans" cxnId="{ACCB8D7C-C36B-4F2F-98EC-85CD508F633F}">
      <dgm:prSet/>
      <dgm:spPr/>
      <dgm:t>
        <a:bodyPr/>
        <a:lstStyle/>
        <a:p>
          <a:endParaRPr lang="en-US"/>
        </a:p>
      </dgm:t>
    </dgm:pt>
    <dgm:pt modelId="{057ED2B0-9244-49F0-B394-8953FE8EBD27}" type="sibTrans" cxnId="{ACCB8D7C-C36B-4F2F-98EC-85CD508F633F}">
      <dgm:prSet/>
      <dgm:spPr/>
      <dgm:t>
        <a:bodyPr/>
        <a:lstStyle/>
        <a:p>
          <a:endParaRPr lang="en-US"/>
        </a:p>
      </dgm:t>
    </dgm:pt>
    <dgm:pt modelId="{EFD3FD3E-8915-49B3-9EC6-C67C460BF15B}">
      <dgm:prSet phldrT="[Text]"/>
      <dgm:spPr/>
      <dgm:t>
        <a:bodyPr/>
        <a:lstStyle/>
        <a:p>
          <a:r>
            <a:rPr lang="en-US" b="0" dirty="0" smtClean="0">
              <a:latin typeface="Arial Narrow" pitchFamily="34" charset="0"/>
            </a:rPr>
            <a:t>9.  What was the Tennis Court Oath?</a:t>
          </a:r>
          <a:endParaRPr lang="en-US" b="0" dirty="0">
            <a:latin typeface="Arial Narrow" pitchFamily="34" charset="0"/>
          </a:endParaRPr>
        </a:p>
      </dgm:t>
    </dgm:pt>
    <dgm:pt modelId="{137DB394-7E8E-4A5C-A0E0-3E1B51D8C889}" type="parTrans" cxnId="{98FAD7F7-4147-4FD5-81B3-DE9D101E3A12}">
      <dgm:prSet/>
      <dgm:spPr/>
      <dgm:t>
        <a:bodyPr/>
        <a:lstStyle/>
        <a:p>
          <a:endParaRPr lang="en-US"/>
        </a:p>
      </dgm:t>
    </dgm:pt>
    <dgm:pt modelId="{CF329535-0240-4433-993D-3E992846E624}" type="sibTrans" cxnId="{98FAD7F7-4147-4FD5-81B3-DE9D101E3A12}">
      <dgm:prSet/>
      <dgm:spPr/>
      <dgm:t>
        <a:bodyPr/>
        <a:lstStyle/>
        <a:p>
          <a:endParaRPr lang="en-US"/>
        </a:p>
      </dgm:t>
    </dgm:pt>
    <dgm:pt modelId="{4D80B7AB-0EBE-47C8-89CB-CBBF13D69B25}" type="pres">
      <dgm:prSet presAssocID="{99E899EB-D1C7-4DFB-A7E2-48E4A1BFF5E5}" presName="diagram" presStyleCnt="0">
        <dgm:presLayoutVars>
          <dgm:dir/>
          <dgm:resizeHandles val="exact"/>
        </dgm:presLayoutVars>
      </dgm:prSet>
      <dgm:spPr/>
      <dgm:t>
        <a:bodyPr/>
        <a:lstStyle/>
        <a:p>
          <a:endParaRPr lang="en-US"/>
        </a:p>
      </dgm:t>
    </dgm:pt>
    <dgm:pt modelId="{B2784A12-36EC-4576-B756-4F97870D23AA}" type="pres">
      <dgm:prSet presAssocID="{6DC0247A-14D9-452B-90A6-FB87CD5C1F14}" presName="node" presStyleLbl="node1" presStyleIdx="0" presStyleCnt="9">
        <dgm:presLayoutVars>
          <dgm:bulletEnabled val="1"/>
        </dgm:presLayoutVars>
      </dgm:prSet>
      <dgm:spPr/>
      <dgm:t>
        <a:bodyPr/>
        <a:lstStyle/>
        <a:p>
          <a:endParaRPr lang="en-US"/>
        </a:p>
      </dgm:t>
    </dgm:pt>
    <dgm:pt modelId="{D8634A2C-5ABB-4C91-BFD5-9FAA994D6C87}" type="pres">
      <dgm:prSet presAssocID="{5E383105-CE96-4DA3-808F-8F449EBEC153}" presName="sibTrans" presStyleCnt="0"/>
      <dgm:spPr/>
    </dgm:pt>
    <dgm:pt modelId="{AA2BA3CB-6F95-4E5B-B4EB-DB9065200CC5}" type="pres">
      <dgm:prSet presAssocID="{F43F2417-060F-4DE8-BEF7-DDAA9D025A32}" presName="node" presStyleLbl="node1" presStyleIdx="1" presStyleCnt="9">
        <dgm:presLayoutVars>
          <dgm:bulletEnabled val="1"/>
        </dgm:presLayoutVars>
      </dgm:prSet>
      <dgm:spPr/>
      <dgm:t>
        <a:bodyPr/>
        <a:lstStyle/>
        <a:p>
          <a:endParaRPr lang="en-US"/>
        </a:p>
      </dgm:t>
    </dgm:pt>
    <dgm:pt modelId="{853D80B6-DBC2-410D-B5D9-DAC5599012C5}" type="pres">
      <dgm:prSet presAssocID="{5B52856A-4660-4CAC-92BE-4327F92DF45F}" presName="sibTrans" presStyleCnt="0"/>
      <dgm:spPr/>
    </dgm:pt>
    <dgm:pt modelId="{6641B097-6BFC-4FD9-9F61-8D68230130B8}" type="pres">
      <dgm:prSet presAssocID="{9472CC94-95C4-4648-B17F-651D623D1BC1}" presName="node" presStyleLbl="node1" presStyleIdx="2" presStyleCnt="9">
        <dgm:presLayoutVars>
          <dgm:bulletEnabled val="1"/>
        </dgm:presLayoutVars>
      </dgm:prSet>
      <dgm:spPr/>
      <dgm:t>
        <a:bodyPr/>
        <a:lstStyle/>
        <a:p>
          <a:endParaRPr lang="en-US"/>
        </a:p>
      </dgm:t>
    </dgm:pt>
    <dgm:pt modelId="{40757C57-9AE3-47D0-818B-A893222176A1}" type="pres">
      <dgm:prSet presAssocID="{35C8BCC4-FADB-4E18-B164-B837BF2B5B3D}" presName="sibTrans" presStyleCnt="0"/>
      <dgm:spPr/>
    </dgm:pt>
    <dgm:pt modelId="{C43C2500-1FEE-42C8-986D-2FEDA420B07C}" type="pres">
      <dgm:prSet presAssocID="{BA6AC344-529C-4CF7-8BFA-0EE5E1BC5E4B}" presName="node" presStyleLbl="node1" presStyleIdx="3" presStyleCnt="9">
        <dgm:presLayoutVars>
          <dgm:bulletEnabled val="1"/>
        </dgm:presLayoutVars>
      </dgm:prSet>
      <dgm:spPr/>
      <dgm:t>
        <a:bodyPr/>
        <a:lstStyle/>
        <a:p>
          <a:endParaRPr lang="en-US"/>
        </a:p>
      </dgm:t>
    </dgm:pt>
    <dgm:pt modelId="{3D992870-1CE5-48B9-9A81-C717602D0825}" type="pres">
      <dgm:prSet presAssocID="{02B17AE7-1B7F-42D0-843E-659320EC94D8}" presName="sibTrans" presStyleCnt="0"/>
      <dgm:spPr/>
    </dgm:pt>
    <dgm:pt modelId="{A774F521-749B-4366-8490-F292F83C8895}" type="pres">
      <dgm:prSet presAssocID="{FFB09CB8-0329-4269-B8BD-60B8DBDE70DE}" presName="node" presStyleLbl="node1" presStyleIdx="4" presStyleCnt="9">
        <dgm:presLayoutVars>
          <dgm:bulletEnabled val="1"/>
        </dgm:presLayoutVars>
      </dgm:prSet>
      <dgm:spPr/>
      <dgm:t>
        <a:bodyPr/>
        <a:lstStyle/>
        <a:p>
          <a:endParaRPr lang="en-US"/>
        </a:p>
      </dgm:t>
    </dgm:pt>
    <dgm:pt modelId="{D8485EA6-3D71-48DE-8677-88D56F8DE333}" type="pres">
      <dgm:prSet presAssocID="{74E9019C-FFDC-4555-9566-F9D931F21B5C}" presName="sibTrans" presStyleCnt="0"/>
      <dgm:spPr/>
    </dgm:pt>
    <dgm:pt modelId="{BF5DACC3-9F69-4CFA-AD52-559791F6DCC3}" type="pres">
      <dgm:prSet presAssocID="{75EE6B09-2DAD-4DE1-8410-CA752D52AAEF}" presName="node" presStyleLbl="node1" presStyleIdx="5" presStyleCnt="9">
        <dgm:presLayoutVars>
          <dgm:bulletEnabled val="1"/>
        </dgm:presLayoutVars>
      </dgm:prSet>
      <dgm:spPr/>
      <dgm:t>
        <a:bodyPr/>
        <a:lstStyle/>
        <a:p>
          <a:endParaRPr lang="en-US"/>
        </a:p>
      </dgm:t>
    </dgm:pt>
    <dgm:pt modelId="{0E639CD4-74C4-4D88-956C-8CA97E199FE6}" type="pres">
      <dgm:prSet presAssocID="{251455DF-1C54-4BEB-BAF5-2C710955B7F8}" presName="sibTrans" presStyleCnt="0"/>
      <dgm:spPr/>
    </dgm:pt>
    <dgm:pt modelId="{216A0DEB-3A81-449C-A7A3-09EC4847AF76}" type="pres">
      <dgm:prSet presAssocID="{1E4E42AA-1F8F-4BB2-A459-213D4BBD08EA}" presName="node" presStyleLbl="node1" presStyleIdx="6" presStyleCnt="9">
        <dgm:presLayoutVars>
          <dgm:bulletEnabled val="1"/>
        </dgm:presLayoutVars>
      </dgm:prSet>
      <dgm:spPr/>
      <dgm:t>
        <a:bodyPr/>
        <a:lstStyle/>
        <a:p>
          <a:endParaRPr lang="en-US"/>
        </a:p>
      </dgm:t>
    </dgm:pt>
    <dgm:pt modelId="{BC03F2B8-181F-46D3-BCF1-C5AE31D81427}" type="pres">
      <dgm:prSet presAssocID="{ED88D6E2-81B9-4F5F-870B-76C8A64D4A81}" presName="sibTrans" presStyleCnt="0"/>
      <dgm:spPr/>
    </dgm:pt>
    <dgm:pt modelId="{F0AC2FB8-DC66-4B9E-9E02-31B992354C7A}" type="pres">
      <dgm:prSet presAssocID="{A8C2D563-7FC4-4F2D-AC6E-B192263D0650}" presName="node" presStyleLbl="node1" presStyleIdx="7" presStyleCnt="9">
        <dgm:presLayoutVars>
          <dgm:bulletEnabled val="1"/>
        </dgm:presLayoutVars>
      </dgm:prSet>
      <dgm:spPr/>
      <dgm:t>
        <a:bodyPr/>
        <a:lstStyle/>
        <a:p>
          <a:endParaRPr lang="en-US"/>
        </a:p>
      </dgm:t>
    </dgm:pt>
    <dgm:pt modelId="{D0F94064-144F-494E-A502-7F08E07F0BC0}" type="pres">
      <dgm:prSet presAssocID="{057ED2B0-9244-49F0-B394-8953FE8EBD27}" presName="sibTrans" presStyleCnt="0"/>
      <dgm:spPr/>
    </dgm:pt>
    <dgm:pt modelId="{4C9BD7E8-1F34-4A3A-8A3A-5B0CBDC8EC42}" type="pres">
      <dgm:prSet presAssocID="{EFD3FD3E-8915-49B3-9EC6-C67C460BF15B}" presName="node" presStyleLbl="node1" presStyleIdx="8" presStyleCnt="9">
        <dgm:presLayoutVars>
          <dgm:bulletEnabled val="1"/>
        </dgm:presLayoutVars>
      </dgm:prSet>
      <dgm:spPr/>
      <dgm:t>
        <a:bodyPr/>
        <a:lstStyle/>
        <a:p>
          <a:endParaRPr lang="en-US"/>
        </a:p>
      </dgm:t>
    </dgm:pt>
  </dgm:ptLst>
  <dgm:cxnLst>
    <dgm:cxn modelId="{56E6DE57-DC29-412A-BD76-BAABAC476940}" srcId="{99E899EB-D1C7-4DFB-A7E2-48E4A1BFF5E5}" destId="{75EE6B09-2DAD-4DE1-8410-CA752D52AAEF}" srcOrd="5" destOrd="0" parTransId="{A5A9F193-0E99-4C76-AFDD-95DBEB1E0E93}" sibTransId="{251455DF-1C54-4BEB-BAF5-2C710955B7F8}"/>
    <dgm:cxn modelId="{34BAB0CA-8938-4E10-9680-2B3655B8043F}" srcId="{99E899EB-D1C7-4DFB-A7E2-48E4A1BFF5E5}" destId="{BA6AC344-529C-4CF7-8BFA-0EE5E1BC5E4B}" srcOrd="3" destOrd="0" parTransId="{2A38CA2C-66DA-40DD-B191-D9A6ADB39373}" sibTransId="{02B17AE7-1B7F-42D0-843E-659320EC94D8}"/>
    <dgm:cxn modelId="{788537F5-513E-46AF-8E9C-644D21D0D8CE}" type="presOf" srcId="{F43F2417-060F-4DE8-BEF7-DDAA9D025A32}" destId="{AA2BA3CB-6F95-4E5B-B4EB-DB9065200CC5}" srcOrd="0" destOrd="0" presId="urn:microsoft.com/office/officeart/2005/8/layout/default#2"/>
    <dgm:cxn modelId="{ACCB8D7C-C36B-4F2F-98EC-85CD508F633F}" srcId="{99E899EB-D1C7-4DFB-A7E2-48E4A1BFF5E5}" destId="{A8C2D563-7FC4-4F2D-AC6E-B192263D0650}" srcOrd="7" destOrd="0" parTransId="{2044030E-D12F-402F-A695-B644353EAAB0}" sibTransId="{057ED2B0-9244-49F0-B394-8953FE8EBD27}"/>
    <dgm:cxn modelId="{14C5E5BC-BD27-4012-A173-63297536D51B}" srcId="{99E899EB-D1C7-4DFB-A7E2-48E4A1BFF5E5}" destId="{6DC0247A-14D9-452B-90A6-FB87CD5C1F14}" srcOrd="0" destOrd="0" parTransId="{F52E055F-5379-47C0-8D3A-5EF02CEF215A}" sibTransId="{5E383105-CE96-4DA3-808F-8F449EBEC153}"/>
    <dgm:cxn modelId="{E6B1D8A0-1332-4986-9907-AB6F126D837C}" type="presOf" srcId="{6DC0247A-14D9-452B-90A6-FB87CD5C1F14}" destId="{B2784A12-36EC-4576-B756-4F97870D23AA}" srcOrd="0" destOrd="0" presId="urn:microsoft.com/office/officeart/2005/8/layout/default#2"/>
    <dgm:cxn modelId="{5D6CFFC0-DDF4-4685-9696-0A9ADD59DAD5}" type="presOf" srcId="{9472CC94-95C4-4648-B17F-651D623D1BC1}" destId="{6641B097-6BFC-4FD9-9F61-8D68230130B8}" srcOrd="0" destOrd="0" presId="urn:microsoft.com/office/officeart/2005/8/layout/default#2"/>
    <dgm:cxn modelId="{9A4DA8CB-DD27-4FB4-85E7-3626C5F9DB9E}" srcId="{99E899EB-D1C7-4DFB-A7E2-48E4A1BFF5E5}" destId="{FFB09CB8-0329-4269-B8BD-60B8DBDE70DE}" srcOrd="4" destOrd="0" parTransId="{320602E2-4CFB-48C3-9D16-25C252877022}" sibTransId="{74E9019C-FFDC-4555-9566-F9D931F21B5C}"/>
    <dgm:cxn modelId="{3511C321-87FA-425B-B9DB-F96A614B2188}" type="presOf" srcId="{1E4E42AA-1F8F-4BB2-A459-213D4BBD08EA}" destId="{216A0DEB-3A81-449C-A7A3-09EC4847AF76}" srcOrd="0" destOrd="0" presId="urn:microsoft.com/office/officeart/2005/8/layout/default#2"/>
    <dgm:cxn modelId="{15385384-C42E-47F1-80A4-723981A72909}" type="presOf" srcId="{BA6AC344-529C-4CF7-8BFA-0EE5E1BC5E4B}" destId="{C43C2500-1FEE-42C8-986D-2FEDA420B07C}" srcOrd="0" destOrd="0" presId="urn:microsoft.com/office/officeart/2005/8/layout/default#2"/>
    <dgm:cxn modelId="{CC35C9D2-878F-49C6-A506-5CCA8F2FF169}" srcId="{99E899EB-D1C7-4DFB-A7E2-48E4A1BFF5E5}" destId="{F43F2417-060F-4DE8-BEF7-DDAA9D025A32}" srcOrd="1" destOrd="0" parTransId="{A4B3ED26-3320-4E91-AC5D-9FA881DC8141}" sibTransId="{5B52856A-4660-4CAC-92BE-4327F92DF45F}"/>
    <dgm:cxn modelId="{D80DFB07-A7EC-474D-B594-42DE47F1FE51}" type="presOf" srcId="{A8C2D563-7FC4-4F2D-AC6E-B192263D0650}" destId="{F0AC2FB8-DC66-4B9E-9E02-31B992354C7A}" srcOrd="0" destOrd="0" presId="urn:microsoft.com/office/officeart/2005/8/layout/default#2"/>
    <dgm:cxn modelId="{5582D405-55F0-4E55-8E77-B6DFDC134DC9}" type="presOf" srcId="{99E899EB-D1C7-4DFB-A7E2-48E4A1BFF5E5}" destId="{4D80B7AB-0EBE-47C8-89CB-CBBF13D69B25}" srcOrd="0" destOrd="0" presId="urn:microsoft.com/office/officeart/2005/8/layout/default#2"/>
    <dgm:cxn modelId="{FF263DE6-CA80-4434-8644-E58CC43E6713}" type="presOf" srcId="{75EE6B09-2DAD-4DE1-8410-CA752D52AAEF}" destId="{BF5DACC3-9F69-4CFA-AD52-559791F6DCC3}" srcOrd="0" destOrd="0" presId="urn:microsoft.com/office/officeart/2005/8/layout/default#2"/>
    <dgm:cxn modelId="{5C8F1818-3C0E-45D4-A4DA-6420383F667C}" type="presOf" srcId="{FFB09CB8-0329-4269-B8BD-60B8DBDE70DE}" destId="{A774F521-749B-4366-8490-F292F83C8895}" srcOrd="0" destOrd="0" presId="urn:microsoft.com/office/officeart/2005/8/layout/default#2"/>
    <dgm:cxn modelId="{7AC4CFCB-10D0-4A63-B8B7-649C38AC62C7}" type="presOf" srcId="{EFD3FD3E-8915-49B3-9EC6-C67C460BF15B}" destId="{4C9BD7E8-1F34-4A3A-8A3A-5B0CBDC8EC42}" srcOrd="0" destOrd="0" presId="urn:microsoft.com/office/officeart/2005/8/layout/default#2"/>
    <dgm:cxn modelId="{8D94CFA3-A4DF-48F4-884C-7625ADE562F8}" srcId="{99E899EB-D1C7-4DFB-A7E2-48E4A1BFF5E5}" destId="{9472CC94-95C4-4648-B17F-651D623D1BC1}" srcOrd="2" destOrd="0" parTransId="{3A0C8CC5-E289-4967-8544-6F695F094114}" sibTransId="{35C8BCC4-FADB-4E18-B164-B837BF2B5B3D}"/>
    <dgm:cxn modelId="{98FAD7F7-4147-4FD5-81B3-DE9D101E3A12}" srcId="{99E899EB-D1C7-4DFB-A7E2-48E4A1BFF5E5}" destId="{EFD3FD3E-8915-49B3-9EC6-C67C460BF15B}" srcOrd="8" destOrd="0" parTransId="{137DB394-7E8E-4A5C-A0E0-3E1B51D8C889}" sibTransId="{CF329535-0240-4433-993D-3E992846E624}"/>
    <dgm:cxn modelId="{9C598170-8994-4007-8E17-603152FF516A}" srcId="{99E899EB-D1C7-4DFB-A7E2-48E4A1BFF5E5}" destId="{1E4E42AA-1F8F-4BB2-A459-213D4BBD08EA}" srcOrd="6" destOrd="0" parTransId="{7C6DF0C7-9D9A-4532-A52F-BF38F2F211DF}" sibTransId="{ED88D6E2-81B9-4F5F-870B-76C8A64D4A81}"/>
    <dgm:cxn modelId="{D2E5A8E6-6226-4055-BBAD-B3B1D9FFEB3C}" type="presParOf" srcId="{4D80B7AB-0EBE-47C8-89CB-CBBF13D69B25}" destId="{B2784A12-36EC-4576-B756-4F97870D23AA}" srcOrd="0" destOrd="0" presId="urn:microsoft.com/office/officeart/2005/8/layout/default#2"/>
    <dgm:cxn modelId="{0ABDC4B0-CB98-45A4-9DD9-411AAB4CD170}" type="presParOf" srcId="{4D80B7AB-0EBE-47C8-89CB-CBBF13D69B25}" destId="{D8634A2C-5ABB-4C91-BFD5-9FAA994D6C87}" srcOrd="1" destOrd="0" presId="urn:microsoft.com/office/officeart/2005/8/layout/default#2"/>
    <dgm:cxn modelId="{8E4AC161-BCED-47DE-8002-6D51CD60CC3E}" type="presParOf" srcId="{4D80B7AB-0EBE-47C8-89CB-CBBF13D69B25}" destId="{AA2BA3CB-6F95-4E5B-B4EB-DB9065200CC5}" srcOrd="2" destOrd="0" presId="urn:microsoft.com/office/officeart/2005/8/layout/default#2"/>
    <dgm:cxn modelId="{8FD89CC8-065D-4B6D-A2E0-5FD164B9E502}" type="presParOf" srcId="{4D80B7AB-0EBE-47C8-89CB-CBBF13D69B25}" destId="{853D80B6-DBC2-410D-B5D9-DAC5599012C5}" srcOrd="3" destOrd="0" presId="urn:microsoft.com/office/officeart/2005/8/layout/default#2"/>
    <dgm:cxn modelId="{57125111-243B-4524-8FE7-CE3E04E0C764}" type="presParOf" srcId="{4D80B7AB-0EBE-47C8-89CB-CBBF13D69B25}" destId="{6641B097-6BFC-4FD9-9F61-8D68230130B8}" srcOrd="4" destOrd="0" presId="urn:microsoft.com/office/officeart/2005/8/layout/default#2"/>
    <dgm:cxn modelId="{7DADABBD-42AE-4F7A-8DEB-CBFD508A1B7D}" type="presParOf" srcId="{4D80B7AB-0EBE-47C8-89CB-CBBF13D69B25}" destId="{40757C57-9AE3-47D0-818B-A893222176A1}" srcOrd="5" destOrd="0" presId="urn:microsoft.com/office/officeart/2005/8/layout/default#2"/>
    <dgm:cxn modelId="{B48FF5C1-66B5-453F-A6EB-860FB21DCF58}" type="presParOf" srcId="{4D80B7AB-0EBE-47C8-89CB-CBBF13D69B25}" destId="{C43C2500-1FEE-42C8-986D-2FEDA420B07C}" srcOrd="6" destOrd="0" presId="urn:microsoft.com/office/officeart/2005/8/layout/default#2"/>
    <dgm:cxn modelId="{C99647FA-1F3B-4672-82B3-86677137F39B}" type="presParOf" srcId="{4D80B7AB-0EBE-47C8-89CB-CBBF13D69B25}" destId="{3D992870-1CE5-48B9-9A81-C717602D0825}" srcOrd="7" destOrd="0" presId="urn:microsoft.com/office/officeart/2005/8/layout/default#2"/>
    <dgm:cxn modelId="{FC49CF61-BCA5-4E4F-A9AE-96D9AD5C5D1A}" type="presParOf" srcId="{4D80B7AB-0EBE-47C8-89CB-CBBF13D69B25}" destId="{A774F521-749B-4366-8490-F292F83C8895}" srcOrd="8" destOrd="0" presId="urn:microsoft.com/office/officeart/2005/8/layout/default#2"/>
    <dgm:cxn modelId="{BC5FB427-6B85-4B52-B9DF-242F29B32126}" type="presParOf" srcId="{4D80B7AB-0EBE-47C8-89CB-CBBF13D69B25}" destId="{D8485EA6-3D71-48DE-8677-88D56F8DE333}" srcOrd="9" destOrd="0" presId="urn:microsoft.com/office/officeart/2005/8/layout/default#2"/>
    <dgm:cxn modelId="{CB87F372-9B73-409C-9976-E20A8FD86C27}" type="presParOf" srcId="{4D80B7AB-0EBE-47C8-89CB-CBBF13D69B25}" destId="{BF5DACC3-9F69-4CFA-AD52-559791F6DCC3}" srcOrd="10" destOrd="0" presId="urn:microsoft.com/office/officeart/2005/8/layout/default#2"/>
    <dgm:cxn modelId="{87B495D6-3F63-473B-B8B1-64DEA31D1322}" type="presParOf" srcId="{4D80B7AB-0EBE-47C8-89CB-CBBF13D69B25}" destId="{0E639CD4-74C4-4D88-956C-8CA97E199FE6}" srcOrd="11" destOrd="0" presId="urn:microsoft.com/office/officeart/2005/8/layout/default#2"/>
    <dgm:cxn modelId="{081E57C0-E7DB-4889-99B7-20C2950B5B86}" type="presParOf" srcId="{4D80B7AB-0EBE-47C8-89CB-CBBF13D69B25}" destId="{216A0DEB-3A81-449C-A7A3-09EC4847AF76}" srcOrd="12" destOrd="0" presId="urn:microsoft.com/office/officeart/2005/8/layout/default#2"/>
    <dgm:cxn modelId="{1C23CC6C-D73B-45FA-BFB3-0A36177F7348}" type="presParOf" srcId="{4D80B7AB-0EBE-47C8-89CB-CBBF13D69B25}" destId="{BC03F2B8-181F-46D3-BCF1-C5AE31D81427}" srcOrd="13" destOrd="0" presId="urn:microsoft.com/office/officeart/2005/8/layout/default#2"/>
    <dgm:cxn modelId="{8AEBDBF5-0BCA-4F41-AD58-54EB33F6DC6F}" type="presParOf" srcId="{4D80B7AB-0EBE-47C8-89CB-CBBF13D69B25}" destId="{F0AC2FB8-DC66-4B9E-9E02-31B992354C7A}" srcOrd="14" destOrd="0" presId="urn:microsoft.com/office/officeart/2005/8/layout/default#2"/>
    <dgm:cxn modelId="{F343488D-E0A2-4245-AA9C-5147F8200578}" type="presParOf" srcId="{4D80B7AB-0EBE-47C8-89CB-CBBF13D69B25}" destId="{D0F94064-144F-494E-A502-7F08E07F0BC0}" srcOrd="15" destOrd="0" presId="urn:microsoft.com/office/officeart/2005/8/layout/default#2"/>
    <dgm:cxn modelId="{9DF6AF46-D0F3-4D33-A1E3-8B0CE0991EEE}" type="presParOf" srcId="{4D80B7AB-0EBE-47C8-89CB-CBBF13D69B25}" destId="{4C9BD7E8-1F34-4A3A-8A3A-5B0CBDC8EC42}" srcOrd="16"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9CB58C8-8622-4809-B361-5EFEAFDF08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5CA87C1-601F-422E-8860-2533224E3A9C}">
      <dgm:prSet phldrT="[Text]"/>
      <dgm:spPr/>
      <dgm:t>
        <a:bodyPr/>
        <a:lstStyle/>
        <a:p>
          <a:r>
            <a:rPr lang="en-US" dirty="0" smtClean="0"/>
            <a:t>National Assembly (1789-1791)</a:t>
          </a:r>
          <a:endParaRPr lang="en-US" dirty="0"/>
        </a:p>
      </dgm:t>
    </dgm:pt>
    <dgm:pt modelId="{226F143B-2FCB-4133-BD65-EE0AA20EFB8D}" type="parTrans" cxnId="{B9B3FEDA-19C2-46A5-88A3-DE659C0FC5D2}">
      <dgm:prSet/>
      <dgm:spPr/>
      <dgm:t>
        <a:bodyPr/>
        <a:lstStyle/>
        <a:p>
          <a:endParaRPr lang="en-US"/>
        </a:p>
      </dgm:t>
    </dgm:pt>
    <dgm:pt modelId="{A0DFB47C-C0D6-4BE0-A430-656FE8C635C0}" type="sibTrans" cxnId="{B9B3FEDA-19C2-46A5-88A3-DE659C0FC5D2}">
      <dgm:prSet/>
      <dgm:spPr/>
      <dgm:t>
        <a:bodyPr/>
        <a:lstStyle/>
        <a:p>
          <a:endParaRPr lang="en-US"/>
        </a:p>
      </dgm:t>
    </dgm:pt>
    <dgm:pt modelId="{817B97C3-E1D1-442A-8BD1-897FC76BE96D}">
      <dgm:prSet phldrT="[Text]"/>
      <dgm:spPr/>
      <dgm:t>
        <a:bodyPr/>
        <a:lstStyle/>
        <a:p>
          <a:r>
            <a:rPr lang="en-US" dirty="0" smtClean="0"/>
            <a:t>Legislative Assembly (1791-1792) </a:t>
          </a:r>
          <a:endParaRPr lang="en-US" dirty="0"/>
        </a:p>
      </dgm:t>
    </dgm:pt>
    <dgm:pt modelId="{06521306-19D4-411F-9079-1960CD7F5C34}" type="parTrans" cxnId="{BCAC1FA5-65B5-4317-A6C7-8FE7EBE79AD0}">
      <dgm:prSet/>
      <dgm:spPr/>
      <dgm:t>
        <a:bodyPr/>
        <a:lstStyle/>
        <a:p>
          <a:endParaRPr lang="en-US"/>
        </a:p>
      </dgm:t>
    </dgm:pt>
    <dgm:pt modelId="{72759B00-325A-47AA-97B7-7AF87AAB0EF8}" type="sibTrans" cxnId="{BCAC1FA5-65B5-4317-A6C7-8FE7EBE79AD0}">
      <dgm:prSet/>
      <dgm:spPr/>
      <dgm:t>
        <a:bodyPr/>
        <a:lstStyle/>
        <a:p>
          <a:endParaRPr lang="en-US"/>
        </a:p>
      </dgm:t>
    </dgm:pt>
    <dgm:pt modelId="{7E00DB0A-BDFD-4AF8-8B5B-8BE029FD81DF}">
      <dgm:prSet phldrT="[Text]"/>
      <dgm:spPr/>
      <dgm:t>
        <a:bodyPr/>
        <a:lstStyle/>
        <a:p>
          <a:r>
            <a:rPr lang="en-US" dirty="0" smtClean="0"/>
            <a:t>Convention (1792-1795)</a:t>
          </a:r>
          <a:endParaRPr lang="en-US" dirty="0"/>
        </a:p>
      </dgm:t>
    </dgm:pt>
    <dgm:pt modelId="{98141A3F-FCE0-447F-A747-BB27D6904DB3}" type="parTrans" cxnId="{C0E24F0A-D693-4CAA-9690-8DF16D2BD399}">
      <dgm:prSet/>
      <dgm:spPr/>
      <dgm:t>
        <a:bodyPr/>
        <a:lstStyle/>
        <a:p>
          <a:endParaRPr lang="en-US"/>
        </a:p>
      </dgm:t>
    </dgm:pt>
    <dgm:pt modelId="{C177380D-15A9-4947-A0FA-8212A6F17102}" type="sibTrans" cxnId="{C0E24F0A-D693-4CAA-9690-8DF16D2BD399}">
      <dgm:prSet/>
      <dgm:spPr/>
      <dgm:t>
        <a:bodyPr/>
        <a:lstStyle/>
        <a:p>
          <a:endParaRPr lang="en-US"/>
        </a:p>
      </dgm:t>
    </dgm:pt>
    <dgm:pt modelId="{FB795511-0C70-420F-AC46-FC89FEAAE8A8}">
      <dgm:prSet phldrT="[Text]"/>
      <dgm:spPr/>
      <dgm:t>
        <a:bodyPr/>
        <a:lstStyle/>
        <a:p>
          <a:r>
            <a:rPr lang="en-US" dirty="0" smtClean="0"/>
            <a:t>Directory (1795-1799)</a:t>
          </a:r>
          <a:endParaRPr lang="en-US" dirty="0"/>
        </a:p>
      </dgm:t>
    </dgm:pt>
    <dgm:pt modelId="{9B2BDF79-4D20-40D0-B58A-B63AF308153E}" type="parTrans" cxnId="{F0AD20C5-1C85-45EE-A1BE-0C3AA63A5A45}">
      <dgm:prSet/>
      <dgm:spPr/>
    </dgm:pt>
    <dgm:pt modelId="{AE5671DC-3334-4DC5-A448-79C6DEDC116B}" type="sibTrans" cxnId="{F0AD20C5-1C85-45EE-A1BE-0C3AA63A5A45}">
      <dgm:prSet/>
      <dgm:spPr/>
    </dgm:pt>
    <dgm:pt modelId="{B9EE28A1-F4A0-4D8F-8A3C-CF73B1539EF6}" type="pres">
      <dgm:prSet presAssocID="{A9CB58C8-8622-4809-B361-5EFEAFDF08B9}" presName="linear" presStyleCnt="0">
        <dgm:presLayoutVars>
          <dgm:dir/>
          <dgm:animLvl val="lvl"/>
          <dgm:resizeHandles val="exact"/>
        </dgm:presLayoutVars>
      </dgm:prSet>
      <dgm:spPr/>
      <dgm:t>
        <a:bodyPr/>
        <a:lstStyle/>
        <a:p>
          <a:endParaRPr lang="en-US"/>
        </a:p>
      </dgm:t>
    </dgm:pt>
    <dgm:pt modelId="{BE2D6F69-27E7-49CA-B74D-9E8DC8363A03}" type="pres">
      <dgm:prSet presAssocID="{95CA87C1-601F-422E-8860-2533224E3A9C}" presName="parentLin" presStyleCnt="0"/>
      <dgm:spPr/>
    </dgm:pt>
    <dgm:pt modelId="{5D948CD3-DD02-483A-8D33-17F5FD9B1352}" type="pres">
      <dgm:prSet presAssocID="{95CA87C1-601F-422E-8860-2533224E3A9C}" presName="parentLeftMargin" presStyleLbl="node1" presStyleIdx="0" presStyleCnt="4"/>
      <dgm:spPr/>
      <dgm:t>
        <a:bodyPr/>
        <a:lstStyle/>
        <a:p>
          <a:endParaRPr lang="en-US"/>
        </a:p>
      </dgm:t>
    </dgm:pt>
    <dgm:pt modelId="{D7C3D7E9-887E-46AD-BC53-0D5D29210799}" type="pres">
      <dgm:prSet presAssocID="{95CA87C1-601F-422E-8860-2533224E3A9C}" presName="parentText" presStyleLbl="node1" presStyleIdx="0" presStyleCnt="4">
        <dgm:presLayoutVars>
          <dgm:chMax val="0"/>
          <dgm:bulletEnabled val="1"/>
        </dgm:presLayoutVars>
      </dgm:prSet>
      <dgm:spPr/>
      <dgm:t>
        <a:bodyPr/>
        <a:lstStyle/>
        <a:p>
          <a:endParaRPr lang="en-US"/>
        </a:p>
      </dgm:t>
    </dgm:pt>
    <dgm:pt modelId="{E6B7E4CC-8B36-4AA7-BD8E-C8421B198A8D}" type="pres">
      <dgm:prSet presAssocID="{95CA87C1-601F-422E-8860-2533224E3A9C}" presName="negativeSpace" presStyleCnt="0"/>
      <dgm:spPr/>
    </dgm:pt>
    <dgm:pt modelId="{61691D5B-3913-46B9-A815-B091C7076EEF}" type="pres">
      <dgm:prSet presAssocID="{95CA87C1-601F-422E-8860-2533224E3A9C}" presName="childText" presStyleLbl="conFgAcc1" presStyleIdx="0" presStyleCnt="4">
        <dgm:presLayoutVars>
          <dgm:bulletEnabled val="1"/>
        </dgm:presLayoutVars>
      </dgm:prSet>
      <dgm:spPr/>
      <dgm:t>
        <a:bodyPr/>
        <a:lstStyle/>
        <a:p>
          <a:endParaRPr lang="en-US"/>
        </a:p>
      </dgm:t>
    </dgm:pt>
    <dgm:pt modelId="{593A5763-BFDA-4519-97DB-9E33D0794ABF}" type="pres">
      <dgm:prSet presAssocID="{A0DFB47C-C0D6-4BE0-A430-656FE8C635C0}" presName="spaceBetweenRectangles" presStyleCnt="0"/>
      <dgm:spPr/>
    </dgm:pt>
    <dgm:pt modelId="{2CE82A97-DC15-4F38-9224-B25E65E3BF77}" type="pres">
      <dgm:prSet presAssocID="{817B97C3-E1D1-442A-8BD1-897FC76BE96D}" presName="parentLin" presStyleCnt="0"/>
      <dgm:spPr/>
    </dgm:pt>
    <dgm:pt modelId="{6C412E3D-EE89-4C1D-B141-567CB41FF318}" type="pres">
      <dgm:prSet presAssocID="{817B97C3-E1D1-442A-8BD1-897FC76BE96D}" presName="parentLeftMargin" presStyleLbl="node1" presStyleIdx="0" presStyleCnt="4"/>
      <dgm:spPr/>
      <dgm:t>
        <a:bodyPr/>
        <a:lstStyle/>
        <a:p>
          <a:endParaRPr lang="en-US"/>
        </a:p>
      </dgm:t>
    </dgm:pt>
    <dgm:pt modelId="{2ADB3132-AC30-4D48-B639-467319BFA9C5}" type="pres">
      <dgm:prSet presAssocID="{817B97C3-E1D1-442A-8BD1-897FC76BE96D}" presName="parentText" presStyleLbl="node1" presStyleIdx="1" presStyleCnt="4">
        <dgm:presLayoutVars>
          <dgm:chMax val="0"/>
          <dgm:bulletEnabled val="1"/>
        </dgm:presLayoutVars>
      </dgm:prSet>
      <dgm:spPr/>
      <dgm:t>
        <a:bodyPr/>
        <a:lstStyle/>
        <a:p>
          <a:endParaRPr lang="en-US"/>
        </a:p>
      </dgm:t>
    </dgm:pt>
    <dgm:pt modelId="{EBB54D1D-BCAC-420F-95EE-257A200217C6}" type="pres">
      <dgm:prSet presAssocID="{817B97C3-E1D1-442A-8BD1-897FC76BE96D}" presName="negativeSpace" presStyleCnt="0"/>
      <dgm:spPr/>
    </dgm:pt>
    <dgm:pt modelId="{B61D49FA-CFEE-4500-9D44-04279CB53A34}" type="pres">
      <dgm:prSet presAssocID="{817B97C3-E1D1-442A-8BD1-897FC76BE96D}" presName="childText" presStyleLbl="conFgAcc1" presStyleIdx="1" presStyleCnt="4">
        <dgm:presLayoutVars>
          <dgm:bulletEnabled val="1"/>
        </dgm:presLayoutVars>
      </dgm:prSet>
      <dgm:spPr/>
    </dgm:pt>
    <dgm:pt modelId="{80F30781-7D33-4E09-B1B4-C5C4410CAB74}" type="pres">
      <dgm:prSet presAssocID="{72759B00-325A-47AA-97B7-7AF87AAB0EF8}" presName="spaceBetweenRectangles" presStyleCnt="0"/>
      <dgm:spPr/>
    </dgm:pt>
    <dgm:pt modelId="{D4098364-03C2-4032-AE5F-0761835850A8}" type="pres">
      <dgm:prSet presAssocID="{7E00DB0A-BDFD-4AF8-8B5B-8BE029FD81DF}" presName="parentLin" presStyleCnt="0"/>
      <dgm:spPr/>
    </dgm:pt>
    <dgm:pt modelId="{A03CD662-0518-4A83-85FD-3A9CA72EDC89}" type="pres">
      <dgm:prSet presAssocID="{7E00DB0A-BDFD-4AF8-8B5B-8BE029FD81DF}" presName="parentLeftMargin" presStyleLbl="node1" presStyleIdx="1" presStyleCnt="4"/>
      <dgm:spPr/>
      <dgm:t>
        <a:bodyPr/>
        <a:lstStyle/>
        <a:p>
          <a:endParaRPr lang="en-US"/>
        </a:p>
      </dgm:t>
    </dgm:pt>
    <dgm:pt modelId="{67470AA0-87E4-49B5-9FBC-26E5ABBCFAB0}" type="pres">
      <dgm:prSet presAssocID="{7E00DB0A-BDFD-4AF8-8B5B-8BE029FD81DF}" presName="parentText" presStyleLbl="node1" presStyleIdx="2" presStyleCnt="4">
        <dgm:presLayoutVars>
          <dgm:chMax val="0"/>
          <dgm:bulletEnabled val="1"/>
        </dgm:presLayoutVars>
      </dgm:prSet>
      <dgm:spPr/>
      <dgm:t>
        <a:bodyPr/>
        <a:lstStyle/>
        <a:p>
          <a:endParaRPr lang="en-US"/>
        </a:p>
      </dgm:t>
    </dgm:pt>
    <dgm:pt modelId="{049F9EE5-47EE-4051-BBF8-1268C1267E17}" type="pres">
      <dgm:prSet presAssocID="{7E00DB0A-BDFD-4AF8-8B5B-8BE029FD81DF}" presName="negativeSpace" presStyleCnt="0"/>
      <dgm:spPr/>
    </dgm:pt>
    <dgm:pt modelId="{8E8B02F7-AFFE-4463-9DAB-0D7E6563C4BB}" type="pres">
      <dgm:prSet presAssocID="{7E00DB0A-BDFD-4AF8-8B5B-8BE029FD81DF}" presName="childText" presStyleLbl="conFgAcc1" presStyleIdx="2" presStyleCnt="4">
        <dgm:presLayoutVars>
          <dgm:bulletEnabled val="1"/>
        </dgm:presLayoutVars>
      </dgm:prSet>
      <dgm:spPr/>
    </dgm:pt>
    <dgm:pt modelId="{BFBAE245-CA8B-4586-BA32-FDB51F00C0F8}" type="pres">
      <dgm:prSet presAssocID="{C177380D-15A9-4947-A0FA-8212A6F17102}" presName="spaceBetweenRectangles" presStyleCnt="0"/>
      <dgm:spPr/>
    </dgm:pt>
    <dgm:pt modelId="{FAFC35AD-5697-4370-B557-A4EFD29B567B}" type="pres">
      <dgm:prSet presAssocID="{FB795511-0C70-420F-AC46-FC89FEAAE8A8}" presName="parentLin" presStyleCnt="0"/>
      <dgm:spPr/>
    </dgm:pt>
    <dgm:pt modelId="{948AF6B7-D411-4E36-9E20-26680BDC64D6}" type="pres">
      <dgm:prSet presAssocID="{FB795511-0C70-420F-AC46-FC89FEAAE8A8}" presName="parentLeftMargin" presStyleLbl="node1" presStyleIdx="2" presStyleCnt="4"/>
      <dgm:spPr/>
      <dgm:t>
        <a:bodyPr/>
        <a:lstStyle/>
        <a:p>
          <a:endParaRPr lang="en-US"/>
        </a:p>
      </dgm:t>
    </dgm:pt>
    <dgm:pt modelId="{2248B7C6-78FF-40CA-B976-6B186AEEB211}" type="pres">
      <dgm:prSet presAssocID="{FB795511-0C70-420F-AC46-FC89FEAAE8A8}" presName="parentText" presStyleLbl="node1" presStyleIdx="3" presStyleCnt="4">
        <dgm:presLayoutVars>
          <dgm:chMax val="0"/>
          <dgm:bulletEnabled val="1"/>
        </dgm:presLayoutVars>
      </dgm:prSet>
      <dgm:spPr/>
      <dgm:t>
        <a:bodyPr/>
        <a:lstStyle/>
        <a:p>
          <a:endParaRPr lang="en-US"/>
        </a:p>
      </dgm:t>
    </dgm:pt>
    <dgm:pt modelId="{A619E582-6D6C-4DFB-889A-937F52CC31CA}" type="pres">
      <dgm:prSet presAssocID="{FB795511-0C70-420F-AC46-FC89FEAAE8A8}" presName="negativeSpace" presStyleCnt="0"/>
      <dgm:spPr/>
    </dgm:pt>
    <dgm:pt modelId="{ED73FD08-31FD-420A-9CB9-251C025D40FA}" type="pres">
      <dgm:prSet presAssocID="{FB795511-0C70-420F-AC46-FC89FEAAE8A8}" presName="childText" presStyleLbl="conFgAcc1" presStyleIdx="3" presStyleCnt="4">
        <dgm:presLayoutVars>
          <dgm:bulletEnabled val="1"/>
        </dgm:presLayoutVars>
      </dgm:prSet>
      <dgm:spPr/>
    </dgm:pt>
  </dgm:ptLst>
  <dgm:cxnLst>
    <dgm:cxn modelId="{4E445E4C-ABA7-47DF-A092-4201D99B1E14}" type="presOf" srcId="{FB795511-0C70-420F-AC46-FC89FEAAE8A8}" destId="{948AF6B7-D411-4E36-9E20-26680BDC64D6}" srcOrd="0" destOrd="0" presId="urn:microsoft.com/office/officeart/2005/8/layout/list1"/>
    <dgm:cxn modelId="{5DD8A081-51C1-42CA-AC53-17357CC08C8F}" type="presOf" srcId="{7E00DB0A-BDFD-4AF8-8B5B-8BE029FD81DF}" destId="{67470AA0-87E4-49B5-9FBC-26E5ABBCFAB0}" srcOrd="1" destOrd="0" presId="urn:microsoft.com/office/officeart/2005/8/layout/list1"/>
    <dgm:cxn modelId="{371CA3F1-3F2C-4091-8086-A7335B12B717}" type="presOf" srcId="{7E00DB0A-BDFD-4AF8-8B5B-8BE029FD81DF}" destId="{A03CD662-0518-4A83-85FD-3A9CA72EDC89}" srcOrd="0" destOrd="0" presId="urn:microsoft.com/office/officeart/2005/8/layout/list1"/>
    <dgm:cxn modelId="{BCAC1FA5-65B5-4317-A6C7-8FE7EBE79AD0}" srcId="{A9CB58C8-8622-4809-B361-5EFEAFDF08B9}" destId="{817B97C3-E1D1-442A-8BD1-897FC76BE96D}" srcOrd="1" destOrd="0" parTransId="{06521306-19D4-411F-9079-1960CD7F5C34}" sibTransId="{72759B00-325A-47AA-97B7-7AF87AAB0EF8}"/>
    <dgm:cxn modelId="{DC541DD3-B839-4828-8E9C-2AC7D33F5E58}" type="presOf" srcId="{95CA87C1-601F-422E-8860-2533224E3A9C}" destId="{D7C3D7E9-887E-46AD-BC53-0D5D29210799}" srcOrd="1" destOrd="0" presId="urn:microsoft.com/office/officeart/2005/8/layout/list1"/>
    <dgm:cxn modelId="{B9B3FEDA-19C2-46A5-88A3-DE659C0FC5D2}" srcId="{A9CB58C8-8622-4809-B361-5EFEAFDF08B9}" destId="{95CA87C1-601F-422E-8860-2533224E3A9C}" srcOrd="0" destOrd="0" parTransId="{226F143B-2FCB-4133-BD65-EE0AA20EFB8D}" sibTransId="{A0DFB47C-C0D6-4BE0-A430-656FE8C635C0}"/>
    <dgm:cxn modelId="{D315D2F1-8E1A-467E-AB34-0547A137D0A9}" type="presOf" srcId="{95CA87C1-601F-422E-8860-2533224E3A9C}" destId="{5D948CD3-DD02-483A-8D33-17F5FD9B1352}" srcOrd="0" destOrd="0" presId="urn:microsoft.com/office/officeart/2005/8/layout/list1"/>
    <dgm:cxn modelId="{F0AD20C5-1C85-45EE-A1BE-0C3AA63A5A45}" srcId="{A9CB58C8-8622-4809-B361-5EFEAFDF08B9}" destId="{FB795511-0C70-420F-AC46-FC89FEAAE8A8}" srcOrd="3" destOrd="0" parTransId="{9B2BDF79-4D20-40D0-B58A-B63AF308153E}" sibTransId="{AE5671DC-3334-4DC5-A448-79C6DEDC116B}"/>
    <dgm:cxn modelId="{911AB8F4-8805-422C-8073-764DE26E0A62}" type="presOf" srcId="{817B97C3-E1D1-442A-8BD1-897FC76BE96D}" destId="{6C412E3D-EE89-4C1D-B141-567CB41FF318}" srcOrd="0" destOrd="0" presId="urn:microsoft.com/office/officeart/2005/8/layout/list1"/>
    <dgm:cxn modelId="{3392EE17-2AF3-4CD2-AEBC-CAEB5F8C7BEF}" type="presOf" srcId="{FB795511-0C70-420F-AC46-FC89FEAAE8A8}" destId="{2248B7C6-78FF-40CA-B976-6B186AEEB211}" srcOrd="1" destOrd="0" presId="urn:microsoft.com/office/officeart/2005/8/layout/list1"/>
    <dgm:cxn modelId="{CBCAD8F4-9FC0-46AC-A888-A807CCDBA900}" type="presOf" srcId="{817B97C3-E1D1-442A-8BD1-897FC76BE96D}" destId="{2ADB3132-AC30-4D48-B639-467319BFA9C5}" srcOrd="1" destOrd="0" presId="urn:microsoft.com/office/officeart/2005/8/layout/list1"/>
    <dgm:cxn modelId="{C0E24F0A-D693-4CAA-9690-8DF16D2BD399}" srcId="{A9CB58C8-8622-4809-B361-5EFEAFDF08B9}" destId="{7E00DB0A-BDFD-4AF8-8B5B-8BE029FD81DF}" srcOrd="2" destOrd="0" parTransId="{98141A3F-FCE0-447F-A747-BB27D6904DB3}" sibTransId="{C177380D-15A9-4947-A0FA-8212A6F17102}"/>
    <dgm:cxn modelId="{A654B612-2392-4AB8-B8BF-712B30330B52}" type="presOf" srcId="{A9CB58C8-8622-4809-B361-5EFEAFDF08B9}" destId="{B9EE28A1-F4A0-4D8F-8A3C-CF73B1539EF6}" srcOrd="0" destOrd="0" presId="urn:microsoft.com/office/officeart/2005/8/layout/list1"/>
    <dgm:cxn modelId="{45E0ED4A-C68F-41CC-A337-E42824D3E148}" type="presParOf" srcId="{B9EE28A1-F4A0-4D8F-8A3C-CF73B1539EF6}" destId="{BE2D6F69-27E7-49CA-B74D-9E8DC8363A03}" srcOrd="0" destOrd="0" presId="urn:microsoft.com/office/officeart/2005/8/layout/list1"/>
    <dgm:cxn modelId="{15DC0717-6E35-460C-994A-D6A6AC969332}" type="presParOf" srcId="{BE2D6F69-27E7-49CA-B74D-9E8DC8363A03}" destId="{5D948CD3-DD02-483A-8D33-17F5FD9B1352}" srcOrd="0" destOrd="0" presId="urn:microsoft.com/office/officeart/2005/8/layout/list1"/>
    <dgm:cxn modelId="{1E72E2B1-A87C-41D3-BC5C-FC95DDC08340}" type="presParOf" srcId="{BE2D6F69-27E7-49CA-B74D-9E8DC8363A03}" destId="{D7C3D7E9-887E-46AD-BC53-0D5D29210799}" srcOrd="1" destOrd="0" presId="urn:microsoft.com/office/officeart/2005/8/layout/list1"/>
    <dgm:cxn modelId="{6FBDE69A-E4F8-424E-A094-87B5ED56D585}" type="presParOf" srcId="{B9EE28A1-F4A0-4D8F-8A3C-CF73B1539EF6}" destId="{E6B7E4CC-8B36-4AA7-BD8E-C8421B198A8D}" srcOrd="1" destOrd="0" presId="urn:microsoft.com/office/officeart/2005/8/layout/list1"/>
    <dgm:cxn modelId="{2880A152-3C8C-4CC7-96BF-ABE5E7E670D1}" type="presParOf" srcId="{B9EE28A1-F4A0-4D8F-8A3C-CF73B1539EF6}" destId="{61691D5B-3913-46B9-A815-B091C7076EEF}" srcOrd="2" destOrd="0" presId="urn:microsoft.com/office/officeart/2005/8/layout/list1"/>
    <dgm:cxn modelId="{9FD9AE9A-2247-4B29-A612-37E16C744E45}" type="presParOf" srcId="{B9EE28A1-F4A0-4D8F-8A3C-CF73B1539EF6}" destId="{593A5763-BFDA-4519-97DB-9E33D0794ABF}" srcOrd="3" destOrd="0" presId="urn:microsoft.com/office/officeart/2005/8/layout/list1"/>
    <dgm:cxn modelId="{BD8F4EA2-A5F9-41CC-A79F-D345CD5CCACF}" type="presParOf" srcId="{B9EE28A1-F4A0-4D8F-8A3C-CF73B1539EF6}" destId="{2CE82A97-DC15-4F38-9224-B25E65E3BF77}" srcOrd="4" destOrd="0" presId="urn:microsoft.com/office/officeart/2005/8/layout/list1"/>
    <dgm:cxn modelId="{99D41748-C50B-4CFF-B563-8E50555B8137}" type="presParOf" srcId="{2CE82A97-DC15-4F38-9224-B25E65E3BF77}" destId="{6C412E3D-EE89-4C1D-B141-567CB41FF318}" srcOrd="0" destOrd="0" presId="urn:microsoft.com/office/officeart/2005/8/layout/list1"/>
    <dgm:cxn modelId="{6402EC85-9B23-4347-A169-C81F2C1643E6}" type="presParOf" srcId="{2CE82A97-DC15-4F38-9224-B25E65E3BF77}" destId="{2ADB3132-AC30-4D48-B639-467319BFA9C5}" srcOrd="1" destOrd="0" presId="urn:microsoft.com/office/officeart/2005/8/layout/list1"/>
    <dgm:cxn modelId="{5FC09032-E284-4DF4-8A7A-54476EAED946}" type="presParOf" srcId="{B9EE28A1-F4A0-4D8F-8A3C-CF73B1539EF6}" destId="{EBB54D1D-BCAC-420F-95EE-257A200217C6}" srcOrd="5" destOrd="0" presId="urn:microsoft.com/office/officeart/2005/8/layout/list1"/>
    <dgm:cxn modelId="{45953AB7-B81F-4C2D-BBAA-807FA6983FD0}" type="presParOf" srcId="{B9EE28A1-F4A0-4D8F-8A3C-CF73B1539EF6}" destId="{B61D49FA-CFEE-4500-9D44-04279CB53A34}" srcOrd="6" destOrd="0" presId="urn:microsoft.com/office/officeart/2005/8/layout/list1"/>
    <dgm:cxn modelId="{9388FEE8-0A27-43DC-ADA4-D4ED4F3E5D17}" type="presParOf" srcId="{B9EE28A1-F4A0-4D8F-8A3C-CF73B1539EF6}" destId="{80F30781-7D33-4E09-B1B4-C5C4410CAB74}" srcOrd="7" destOrd="0" presId="urn:microsoft.com/office/officeart/2005/8/layout/list1"/>
    <dgm:cxn modelId="{1F042116-6143-49B5-81EC-D1645A298195}" type="presParOf" srcId="{B9EE28A1-F4A0-4D8F-8A3C-CF73B1539EF6}" destId="{D4098364-03C2-4032-AE5F-0761835850A8}" srcOrd="8" destOrd="0" presId="urn:microsoft.com/office/officeart/2005/8/layout/list1"/>
    <dgm:cxn modelId="{53E32E98-8DD2-4D44-8ECC-8E7ECE730998}" type="presParOf" srcId="{D4098364-03C2-4032-AE5F-0761835850A8}" destId="{A03CD662-0518-4A83-85FD-3A9CA72EDC89}" srcOrd="0" destOrd="0" presId="urn:microsoft.com/office/officeart/2005/8/layout/list1"/>
    <dgm:cxn modelId="{6F920621-CEF9-48B3-A717-7B80F93E3E9C}" type="presParOf" srcId="{D4098364-03C2-4032-AE5F-0761835850A8}" destId="{67470AA0-87E4-49B5-9FBC-26E5ABBCFAB0}" srcOrd="1" destOrd="0" presId="urn:microsoft.com/office/officeart/2005/8/layout/list1"/>
    <dgm:cxn modelId="{10402031-27C4-4645-9841-B4AEBE8C6036}" type="presParOf" srcId="{B9EE28A1-F4A0-4D8F-8A3C-CF73B1539EF6}" destId="{049F9EE5-47EE-4051-BBF8-1268C1267E17}" srcOrd="9" destOrd="0" presId="urn:microsoft.com/office/officeart/2005/8/layout/list1"/>
    <dgm:cxn modelId="{61524339-2B97-4A95-B507-234BC1A294D7}" type="presParOf" srcId="{B9EE28A1-F4A0-4D8F-8A3C-CF73B1539EF6}" destId="{8E8B02F7-AFFE-4463-9DAB-0D7E6563C4BB}" srcOrd="10" destOrd="0" presId="urn:microsoft.com/office/officeart/2005/8/layout/list1"/>
    <dgm:cxn modelId="{0AC03FA1-1203-4283-9F85-434D14A594D4}" type="presParOf" srcId="{B9EE28A1-F4A0-4D8F-8A3C-CF73B1539EF6}" destId="{BFBAE245-CA8B-4586-BA32-FDB51F00C0F8}" srcOrd="11" destOrd="0" presId="urn:microsoft.com/office/officeart/2005/8/layout/list1"/>
    <dgm:cxn modelId="{7AD7EE57-9924-4AA4-B240-6BB20F28EE70}" type="presParOf" srcId="{B9EE28A1-F4A0-4D8F-8A3C-CF73B1539EF6}" destId="{FAFC35AD-5697-4370-B557-A4EFD29B567B}" srcOrd="12" destOrd="0" presId="urn:microsoft.com/office/officeart/2005/8/layout/list1"/>
    <dgm:cxn modelId="{85CC20F5-9806-4AFE-83D7-A66EC79B0DC2}" type="presParOf" srcId="{FAFC35AD-5697-4370-B557-A4EFD29B567B}" destId="{948AF6B7-D411-4E36-9E20-26680BDC64D6}" srcOrd="0" destOrd="0" presId="urn:microsoft.com/office/officeart/2005/8/layout/list1"/>
    <dgm:cxn modelId="{89C9F9D4-A92E-4023-A919-8EF8AEBEB4DF}" type="presParOf" srcId="{FAFC35AD-5697-4370-B557-A4EFD29B567B}" destId="{2248B7C6-78FF-40CA-B976-6B186AEEB211}" srcOrd="1" destOrd="0" presId="urn:microsoft.com/office/officeart/2005/8/layout/list1"/>
    <dgm:cxn modelId="{314CA809-1776-4CD8-BDB5-95AB30F3D4B8}" type="presParOf" srcId="{B9EE28A1-F4A0-4D8F-8A3C-CF73B1539EF6}" destId="{A619E582-6D6C-4DFB-889A-937F52CC31CA}" srcOrd="13" destOrd="0" presId="urn:microsoft.com/office/officeart/2005/8/layout/list1"/>
    <dgm:cxn modelId="{46C0942D-9947-4D5B-A2AF-10AEF7F32FB2}" type="presParOf" srcId="{B9EE28A1-F4A0-4D8F-8A3C-CF73B1539EF6}" destId="{ED73FD08-31FD-420A-9CB9-251C025D40F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3C50E70-6290-4DEE-BA6A-C18B0830916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E00DC21-488C-4499-9B4F-2E177A85DA66}">
      <dgm:prSet phldrT="[Text]"/>
      <dgm:spPr/>
      <dgm:t>
        <a:bodyPr/>
        <a:lstStyle/>
        <a:p>
          <a:r>
            <a:rPr lang="en-US" dirty="0" smtClean="0"/>
            <a:t>People of Paris seized weapons from the </a:t>
          </a:r>
          <a:r>
            <a:rPr lang="en-US" b="1" dirty="0" smtClean="0"/>
            <a:t>Bastille</a:t>
          </a:r>
          <a:endParaRPr lang="en-US" b="1" dirty="0"/>
        </a:p>
      </dgm:t>
    </dgm:pt>
    <dgm:pt modelId="{22EB3512-4BD9-4FE2-A472-9127F9BEA87D}" type="parTrans" cxnId="{69A45771-80C3-4E21-90DB-83728B116464}">
      <dgm:prSet/>
      <dgm:spPr/>
      <dgm:t>
        <a:bodyPr/>
        <a:lstStyle/>
        <a:p>
          <a:endParaRPr lang="en-US"/>
        </a:p>
      </dgm:t>
    </dgm:pt>
    <dgm:pt modelId="{03DAB6BA-E725-4C45-9304-9F170D5DA763}" type="sibTrans" cxnId="{69A45771-80C3-4E21-90DB-83728B116464}">
      <dgm:prSet/>
      <dgm:spPr/>
      <dgm:t>
        <a:bodyPr/>
        <a:lstStyle/>
        <a:p>
          <a:endParaRPr lang="en-US"/>
        </a:p>
      </dgm:t>
    </dgm:pt>
    <dgm:pt modelId="{E3394AAC-1C9F-454C-AB7C-048095B32013}">
      <dgm:prSet phldrT="[Text]"/>
      <dgm:spPr/>
      <dgm:t>
        <a:bodyPr/>
        <a:lstStyle/>
        <a:p>
          <a:r>
            <a:rPr lang="en-US" dirty="0" smtClean="0"/>
            <a:t>July 14, 1789</a:t>
          </a:r>
          <a:endParaRPr lang="en-US" dirty="0"/>
        </a:p>
      </dgm:t>
    </dgm:pt>
    <dgm:pt modelId="{25887293-F951-454F-8364-2B948B461523}" type="parTrans" cxnId="{1E612D37-5562-4A2E-AB9F-FC4E19870A7E}">
      <dgm:prSet/>
      <dgm:spPr/>
      <dgm:t>
        <a:bodyPr/>
        <a:lstStyle/>
        <a:p>
          <a:endParaRPr lang="en-US"/>
        </a:p>
      </dgm:t>
    </dgm:pt>
    <dgm:pt modelId="{7E7FAFC3-827F-4338-A315-7481279FC00A}" type="sibTrans" cxnId="{1E612D37-5562-4A2E-AB9F-FC4E19870A7E}">
      <dgm:prSet/>
      <dgm:spPr/>
      <dgm:t>
        <a:bodyPr/>
        <a:lstStyle/>
        <a:p>
          <a:endParaRPr lang="en-US"/>
        </a:p>
      </dgm:t>
    </dgm:pt>
    <dgm:pt modelId="{91387BBF-CFBA-470F-A18B-3055E6814D9E}">
      <dgm:prSet phldrT="[Text]"/>
      <dgm:spPr/>
      <dgm:t>
        <a:bodyPr/>
        <a:lstStyle/>
        <a:p>
          <a:r>
            <a:rPr lang="en-US" dirty="0" smtClean="0"/>
            <a:t>Small groups – </a:t>
          </a:r>
          <a:r>
            <a:rPr lang="en-US" b="1" dirty="0" smtClean="0"/>
            <a:t>factions</a:t>
          </a:r>
          <a:r>
            <a:rPr lang="en-US" b="0" dirty="0" smtClean="0"/>
            <a:t> – competed to control the city of Paris</a:t>
          </a:r>
          <a:endParaRPr lang="en-US" dirty="0"/>
        </a:p>
      </dgm:t>
    </dgm:pt>
    <dgm:pt modelId="{682BE3EE-207B-45D2-A439-E3F976309C8E}" type="parTrans" cxnId="{4782224C-DF4C-4D2B-B1C4-2F28D20F046D}">
      <dgm:prSet/>
      <dgm:spPr/>
      <dgm:t>
        <a:bodyPr/>
        <a:lstStyle/>
        <a:p>
          <a:endParaRPr lang="en-US"/>
        </a:p>
      </dgm:t>
    </dgm:pt>
    <dgm:pt modelId="{4149D790-41AC-4320-AA09-E677E9897CB5}" type="sibTrans" cxnId="{4782224C-DF4C-4D2B-B1C4-2F28D20F046D}">
      <dgm:prSet/>
      <dgm:spPr/>
      <dgm:t>
        <a:bodyPr/>
        <a:lstStyle/>
        <a:p>
          <a:endParaRPr lang="en-US"/>
        </a:p>
      </dgm:t>
    </dgm:pt>
    <dgm:pt modelId="{A364B626-6B25-4056-952D-5FD925852493}">
      <dgm:prSet phldrT="[Text]"/>
      <dgm:spPr/>
      <dgm:t>
        <a:bodyPr/>
        <a:lstStyle/>
        <a:p>
          <a:r>
            <a:rPr lang="en-US" dirty="0" smtClean="0"/>
            <a:t>Uprising spread throughout France</a:t>
          </a:r>
          <a:endParaRPr lang="en-US" dirty="0"/>
        </a:p>
      </dgm:t>
    </dgm:pt>
    <dgm:pt modelId="{DB806379-F608-41FD-B622-087001DE2203}" type="parTrans" cxnId="{3FD43ECF-0ED4-42ED-A5E1-D5029ED7EBE0}">
      <dgm:prSet/>
      <dgm:spPr/>
      <dgm:t>
        <a:bodyPr/>
        <a:lstStyle/>
        <a:p>
          <a:endParaRPr lang="en-US"/>
        </a:p>
      </dgm:t>
    </dgm:pt>
    <dgm:pt modelId="{C1A7122D-618C-4ECA-AB95-F01B9B5983F8}" type="sibTrans" cxnId="{3FD43ECF-0ED4-42ED-A5E1-D5029ED7EBE0}">
      <dgm:prSet/>
      <dgm:spPr/>
      <dgm:t>
        <a:bodyPr/>
        <a:lstStyle/>
        <a:p>
          <a:endParaRPr lang="en-US"/>
        </a:p>
      </dgm:t>
    </dgm:pt>
    <dgm:pt modelId="{53F7AE62-56E6-47F4-9FA3-5099E182DEA6}">
      <dgm:prSet phldrT="[Text]"/>
      <dgm:spPr/>
      <dgm:t>
        <a:bodyPr/>
        <a:lstStyle/>
        <a:p>
          <a:r>
            <a:rPr lang="en-US" dirty="0" smtClean="0"/>
            <a:t>Nobles were attacked</a:t>
          </a:r>
          <a:endParaRPr lang="en-US" dirty="0"/>
        </a:p>
      </dgm:t>
    </dgm:pt>
    <dgm:pt modelId="{CB682855-31EC-43B3-8F9B-0B8172769F3D}" type="parTrans" cxnId="{BFB2E9E2-2B60-402C-8EF0-54916F13268C}">
      <dgm:prSet/>
      <dgm:spPr/>
      <dgm:t>
        <a:bodyPr/>
        <a:lstStyle/>
        <a:p>
          <a:endParaRPr lang="en-US"/>
        </a:p>
      </dgm:t>
    </dgm:pt>
    <dgm:pt modelId="{41C37E47-F989-4CFF-AD05-260710CB060C}" type="sibTrans" cxnId="{BFB2E9E2-2B60-402C-8EF0-54916F13268C}">
      <dgm:prSet/>
      <dgm:spPr/>
      <dgm:t>
        <a:bodyPr/>
        <a:lstStyle/>
        <a:p>
          <a:endParaRPr lang="en-US"/>
        </a:p>
      </dgm:t>
    </dgm:pt>
    <dgm:pt modelId="{7A923F17-6A78-492E-9A01-306E14249CB3}">
      <dgm:prSet phldrT="[Text]"/>
      <dgm:spPr/>
      <dgm:t>
        <a:bodyPr/>
        <a:lstStyle/>
        <a:p>
          <a:r>
            <a:rPr lang="en-US" dirty="0" smtClean="0"/>
            <a:t>Records of feudal dues and owed taxes were destroyed</a:t>
          </a:r>
          <a:endParaRPr lang="en-US" dirty="0"/>
        </a:p>
      </dgm:t>
    </dgm:pt>
    <dgm:pt modelId="{2071C0D0-EEDC-40E8-B07B-0A9E0690AB03}" type="parTrans" cxnId="{52188938-A45A-45A8-97E2-5247E64CC950}">
      <dgm:prSet/>
      <dgm:spPr/>
      <dgm:t>
        <a:bodyPr/>
        <a:lstStyle/>
        <a:p>
          <a:endParaRPr lang="en-US"/>
        </a:p>
      </dgm:t>
    </dgm:pt>
    <dgm:pt modelId="{FFA71F67-822D-497E-BEFF-293388D75B3F}" type="sibTrans" cxnId="{52188938-A45A-45A8-97E2-5247E64CC950}">
      <dgm:prSet/>
      <dgm:spPr/>
      <dgm:t>
        <a:bodyPr/>
        <a:lstStyle/>
        <a:p>
          <a:endParaRPr lang="en-US"/>
        </a:p>
      </dgm:t>
    </dgm:pt>
    <dgm:pt modelId="{379EEC3F-F4F3-4D6E-B1BB-74F27C31DC77}">
      <dgm:prSet phldrT="[Text]"/>
      <dgm:spPr/>
      <dgm:t>
        <a:bodyPr/>
        <a:lstStyle/>
        <a:p>
          <a:r>
            <a:rPr lang="en-US" dirty="0" smtClean="0"/>
            <a:t>Many nobles fled the country – became known as </a:t>
          </a:r>
          <a:r>
            <a:rPr lang="en-US" b="1" i="1" dirty="0" smtClean="0"/>
            <a:t>émigr</a:t>
          </a:r>
          <a:r>
            <a:rPr lang="en-US" b="1" i="1" dirty="0" smtClean="0">
              <a:latin typeface="Calibri"/>
            </a:rPr>
            <a:t>és</a:t>
          </a:r>
          <a:r>
            <a:rPr lang="en-US" b="0" i="0" dirty="0" smtClean="0">
              <a:latin typeface="Calibri"/>
            </a:rPr>
            <a:t> </a:t>
          </a:r>
          <a:endParaRPr lang="en-US" b="1" i="1" dirty="0"/>
        </a:p>
      </dgm:t>
    </dgm:pt>
    <dgm:pt modelId="{F8BE5878-EABC-4B8C-97A3-F9D7BB3BE81A}" type="parTrans" cxnId="{3ED52212-09CD-4563-A254-7278579B10CF}">
      <dgm:prSet/>
      <dgm:spPr/>
      <dgm:t>
        <a:bodyPr/>
        <a:lstStyle/>
        <a:p>
          <a:endParaRPr lang="en-US"/>
        </a:p>
      </dgm:t>
    </dgm:pt>
    <dgm:pt modelId="{6B8531FE-C8A0-4CB0-AA32-6AFE95E47E2A}" type="sibTrans" cxnId="{3ED52212-09CD-4563-A254-7278579B10CF}">
      <dgm:prSet/>
      <dgm:spPr/>
      <dgm:t>
        <a:bodyPr/>
        <a:lstStyle/>
        <a:p>
          <a:endParaRPr lang="en-US"/>
        </a:p>
      </dgm:t>
    </dgm:pt>
    <dgm:pt modelId="{B805DA07-BCE4-4762-B0F3-B6570F530C97}">
      <dgm:prSet phldrT="[Text]"/>
      <dgm:spPr/>
      <dgm:t>
        <a:bodyPr/>
        <a:lstStyle/>
        <a:p>
          <a:r>
            <a:rPr lang="en-US" b="0" i="0" dirty="0" smtClean="0"/>
            <a:t>Louis XVI was forced to fly the new tricolor flag of France</a:t>
          </a:r>
          <a:endParaRPr lang="en-US" b="0" i="0" dirty="0"/>
        </a:p>
      </dgm:t>
    </dgm:pt>
    <dgm:pt modelId="{DD98A617-C0CB-448A-B5F5-5DD021FE995F}" type="parTrans" cxnId="{AD12B67A-A62F-4E6A-AA98-C83041C59E2D}">
      <dgm:prSet/>
      <dgm:spPr/>
      <dgm:t>
        <a:bodyPr/>
        <a:lstStyle/>
        <a:p>
          <a:endParaRPr lang="en-US"/>
        </a:p>
      </dgm:t>
    </dgm:pt>
    <dgm:pt modelId="{0C1F1BCB-6CD6-46F4-92CE-4D429B8443AB}" type="sibTrans" cxnId="{AD12B67A-A62F-4E6A-AA98-C83041C59E2D}">
      <dgm:prSet/>
      <dgm:spPr/>
      <dgm:t>
        <a:bodyPr/>
        <a:lstStyle/>
        <a:p>
          <a:endParaRPr lang="en-US"/>
        </a:p>
      </dgm:t>
    </dgm:pt>
    <dgm:pt modelId="{650897A8-6968-423C-BDD1-0F92F4F63307}">
      <dgm:prSet phldrT="[Text]"/>
      <dgm:spPr/>
      <dgm:t>
        <a:bodyPr/>
        <a:lstStyle/>
        <a:p>
          <a:r>
            <a:rPr lang="en-US" dirty="0" smtClean="0"/>
            <a:t>Parisians organized their own government which they called the </a:t>
          </a:r>
          <a:r>
            <a:rPr lang="en-US" b="1" dirty="0" smtClean="0"/>
            <a:t>Commune</a:t>
          </a:r>
          <a:endParaRPr lang="en-US" dirty="0"/>
        </a:p>
      </dgm:t>
    </dgm:pt>
    <dgm:pt modelId="{5FD0280B-5CFD-4144-B5F9-E2C7B42A8451}" type="parTrans" cxnId="{B70BBF16-3227-4577-800D-F452B55DA8B2}">
      <dgm:prSet/>
      <dgm:spPr/>
      <dgm:t>
        <a:bodyPr/>
        <a:lstStyle/>
        <a:p>
          <a:endParaRPr lang="en-US"/>
        </a:p>
      </dgm:t>
    </dgm:pt>
    <dgm:pt modelId="{F10542D1-108B-4A90-9D1E-654C6D8BE701}" type="sibTrans" cxnId="{B70BBF16-3227-4577-800D-F452B55DA8B2}">
      <dgm:prSet/>
      <dgm:spPr/>
      <dgm:t>
        <a:bodyPr/>
        <a:lstStyle/>
        <a:p>
          <a:endParaRPr lang="en-US"/>
        </a:p>
      </dgm:t>
    </dgm:pt>
    <dgm:pt modelId="{79611877-D5B4-4CE1-A166-DE33DCC85AAE}" type="pres">
      <dgm:prSet presAssocID="{E3C50E70-6290-4DEE-BA6A-C18B0830916B}" presName="Name0" presStyleCnt="0">
        <dgm:presLayoutVars>
          <dgm:dir/>
          <dgm:animLvl val="lvl"/>
          <dgm:resizeHandles val="exact"/>
        </dgm:presLayoutVars>
      </dgm:prSet>
      <dgm:spPr/>
      <dgm:t>
        <a:bodyPr/>
        <a:lstStyle/>
        <a:p>
          <a:endParaRPr lang="en-US"/>
        </a:p>
      </dgm:t>
    </dgm:pt>
    <dgm:pt modelId="{50DB3BF5-A550-43E6-89D2-56186CBF1A4E}" type="pres">
      <dgm:prSet presAssocID="{CE00DC21-488C-4499-9B4F-2E177A85DA66}" presName="composite" presStyleCnt="0"/>
      <dgm:spPr/>
    </dgm:pt>
    <dgm:pt modelId="{7F5EF5D6-0A04-4FBB-9F3F-0C8449346C20}" type="pres">
      <dgm:prSet presAssocID="{CE00DC21-488C-4499-9B4F-2E177A85DA66}" presName="parTx" presStyleLbl="alignNode1" presStyleIdx="0" presStyleCnt="2">
        <dgm:presLayoutVars>
          <dgm:chMax val="0"/>
          <dgm:chPref val="0"/>
          <dgm:bulletEnabled val="1"/>
        </dgm:presLayoutVars>
      </dgm:prSet>
      <dgm:spPr/>
      <dgm:t>
        <a:bodyPr/>
        <a:lstStyle/>
        <a:p>
          <a:endParaRPr lang="en-US"/>
        </a:p>
      </dgm:t>
    </dgm:pt>
    <dgm:pt modelId="{10DF5276-F678-4B2A-B301-41E45E23B0CA}" type="pres">
      <dgm:prSet presAssocID="{CE00DC21-488C-4499-9B4F-2E177A85DA66}" presName="desTx" presStyleLbl="alignAccFollowNode1" presStyleIdx="0" presStyleCnt="2">
        <dgm:presLayoutVars>
          <dgm:bulletEnabled val="1"/>
        </dgm:presLayoutVars>
      </dgm:prSet>
      <dgm:spPr/>
      <dgm:t>
        <a:bodyPr/>
        <a:lstStyle/>
        <a:p>
          <a:endParaRPr lang="en-US"/>
        </a:p>
      </dgm:t>
    </dgm:pt>
    <dgm:pt modelId="{2B32F88A-022F-4FB4-A05B-AB90BFDBF264}" type="pres">
      <dgm:prSet presAssocID="{03DAB6BA-E725-4C45-9304-9F170D5DA763}" presName="space" presStyleCnt="0"/>
      <dgm:spPr/>
    </dgm:pt>
    <dgm:pt modelId="{92580E59-21C2-4771-9955-67F91C8E6B5F}" type="pres">
      <dgm:prSet presAssocID="{A364B626-6B25-4056-952D-5FD925852493}" presName="composite" presStyleCnt="0"/>
      <dgm:spPr/>
    </dgm:pt>
    <dgm:pt modelId="{0FC9D038-E1A4-478F-B7DE-5B0F61E41893}" type="pres">
      <dgm:prSet presAssocID="{A364B626-6B25-4056-952D-5FD925852493}" presName="parTx" presStyleLbl="alignNode1" presStyleIdx="1" presStyleCnt="2">
        <dgm:presLayoutVars>
          <dgm:chMax val="0"/>
          <dgm:chPref val="0"/>
          <dgm:bulletEnabled val="1"/>
        </dgm:presLayoutVars>
      </dgm:prSet>
      <dgm:spPr/>
      <dgm:t>
        <a:bodyPr/>
        <a:lstStyle/>
        <a:p>
          <a:endParaRPr lang="en-US"/>
        </a:p>
      </dgm:t>
    </dgm:pt>
    <dgm:pt modelId="{FB774250-E527-4C10-B754-ECB008E5DF40}" type="pres">
      <dgm:prSet presAssocID="{A364B626-6B25-4056-952D-5FD925852493}" presName="desTx" presStyleLbl="alignAccFollowNode1" presStyleIdx="1" presStyleCnt="2">
        <dgm:presLayoutVars>
          <dgm:bulletEnabled val="1"/>
        </dgm:presLayoutVars>
      </dgm:prSet>
      <dgm:spPr/>
      <dgm:t>
        <a:bodyPr/>
        <a:lstStyle/>
        <a:p>
          <a:endParaRPr lang="en-US"/>
        </a:p>
      </dgm:t>
    </dgm:pt>
  </dgm:ptLst>
  <dgm:cxnLst>
    <dgm:cxn modelId="{AD8831D2-DEB4-4E08-940D-D170E464E54A}" type="presOf" srcId="{91387BBF-CFBA-470F-A18B-3055E6814D9E}" destId="{10DF5276-F678-4B2A-B301-41E45E23B0CA}" srcOrd="0" destOrd="2" presId="urn:microsoft.com/office/officeart/2005/8/layout/hList1"/>
    <dgm:cxn modelId="{4782224C-DF4C-4D2B-B1C4-2F28D20F046D}" srcId="{CE00DC21-488C-4499-9B4F-2E177A85DA66}" destId="{91387BBF-CFBA-470F-A18B-3055E6814D9E}" srcOrd="2" destOrd="0" parTransId="{682BE3EE-207B-45D2-A439-E3F976309C8E}" sibTransId="{4149D790-41AC-4320-AA09-E677E9897CB5}"/>
    <dgm:cxn modelId="{E5841A46-0C91-47D9-BF70-6C940092C202}" type="presOf" srcId="{650897A8-6968-423C-BDD1-0F92F4F63307}" destId="{10DF5276-F678-4B2A-B301-41E45E23B0CA}" srcOrd="0" destOrd="1" presId="urn:microsoft.com/office/officeart/2005/8/layout/hList1"/>
    <dgm:cxn modelId="{3ED52212-09CD-4563-A254-7278579B10CF}" srcId="{A364B626-6B25-4056-952D-5FD925852493}" destId="{379EEC3F-F4F3-4D6E-B1BB-74F27C31DC77}" srcOrd="2" destOrd="0" parTransId="{F8BE5878-EABC-4B8C-97A3-F9D7BB3BE81A}" sibTransId="{6B8531FE-C8A0-4CB0-AA32-6AFE95E47E2A}"/>
    <dgm:cxn modelId="{2B4483A8-5809-4E10-A884-187B0C1E3B02}" type="presOf" srcId="{B805DA07-BCE4-4762-B0F3-B6570F530C97}" destId="{FB774250-E527-4C10-B754-ECB008E5DF40}" srcOrd="0" destOrd="3" presId="urn:microsoft.com/office/officeart/2005/8/layout/hList1"/>
    <dgm:cxn modelId="{2766396F-D6E9-415F-97C3-86F086CE5D68}" type="presOf" srcId="{A364B626-6B25-4056-952D-5FD925852493}" destId="{0FC9D038-E1A4-478F-B7DE-5B0F61E41893}" srcOrd="0" destOrd="0" presId="urn:microsoft.com/office/officeart/2005/8/layout/hList1"/>
    <dgm:cxn modelId="{8138259F-5408-4F69-B9BA-429DB0AE47BA}" type="presOf" srcId="{CE00DC21-488C-4499-9B4F-2E177A85DA66}" destId="{7F5EF5D6-0A04-4FBB-9F3F-0C8449346C20}" srcOrd="0" destOrd="0" presId="urn:microsoft.com/office/officeart/2005/8/layout/hList1"/>
    <dgm:cxn modelId="{69A45771-80C3-4E21-90DB-83728B116464}" srcId="{E3C50E70-6290-4DEE-BA6A-C18B0830916B}" destId="{CE00DC21-488C-4499-9B4F-2E177A85DA66}" srcOrd="0" destOrd="0" parTransId="{22EB3512-4BD9-4FE2-A472-9127F9BEA87D}" sibTransId="{03DAB6BA-E725-4C45-9304-9F170D5DA763}"/>
    <dgm:cxn modelId="{C148E766-461C-48FA-B332-5005A02A4126}" type="presOf" srcId="{379EEC3F-F4F3-4D6E-B1BB-74F27C31DC77}" destId="{FB774250-E527-4C10-B754-ECB008E5DF40}" srcOrd="0" destOrd="2" presId="urn:microsoft.com/office/officeart/2005/8/layout/hList1"/>
    <dgm:cxn modelId="{BFB2E9E2-2B60-402C-8EF0-54916F13268C}" srcId="{A364B626-6B25-4056-952D-5FD925852493}" destId="{53F7AE62-56E6-47F4-9FA3-5099E182DEA6}" srcOrd="0" destOrd="0" parTransId="{CB682855-31EC-43B3-8F9B-0B8172769F3D}" sibTransId="{41C37E47-F989-4CFF-AD05-260710CB060C}"/>
    <dgm:cxn modelId="{0C832F9F-7F72-4DFF-A406-624EF2217548}" type="presOf" srcId="{7A923F17-6A78-492E-9A01-306E14249CB3}" destId="{FB774250-E527-4C10-B754-ECB008E5DF40}" srcOrd="0" destOrd="1" presId="urn:microsoft.com/office/officeart/2005/8/layout/hList1"/>
    <dgm:cxn modelId="{0C9E8103-4F66-4B0F-A504-CA12CCE456AF}" type="presOf" srcId="{53F7AE62-56E6-47F4-9FA3-5099E182DEA6}" destId="{FB774250-E527-4C10-B754-ECB008E5DF40}" srcOrd="0" destOrd="0" presId="urn:microsoft.com/office/officeart/2005/8/layout/hList1"/>
    <dgm:cxn modelId="{B8CF9FD3-5517-4082-86F3-17904B454EC8}" type="presOf" srcId="{E3C50E70-6290-4DEE-BA6A-C18B0830916B}" destId="{79611877-D5B4-4CE1-A166-DE33DCC85AAE}" srcOrd="0" destOrd="0" presId="urn:microsoft.com/office/officeart/2005/8/layout/hList1"/>
    <dgm:cxn modelId="{B70BBF16-3227-4577-800D-F452B55DA8B2}" srcId="{CE00DC21-488C-4499-9B4F-2E177A85DA66}" destId="{650897A8-6968-423C-BDD1-0F92F4F63307}" srcOrd="1" destOrd="0" parTransId="{5FD0280B-5CFD-4144-B5F9-E2C7B42A8451}" sibTransId="{F10542D1-108B-4A90-9D1E-654C6D8BE701}"/>
    <dgm:cxn modelId="{1E612D37-5562-4A2E-AB9F-FC4E19870A7E}" srcId="{CE00DC21-488C-4499-9B4F-2E177A85DA66}" destId="{E3394AAC-1C9F-454C-AB7C-048095B32013}" srcOrd="0" destOrd="0" parTransId="{25887293-F951-454F-8364-2B948B461523}" sibTransId="{7E7FAFC3-827F-4338-A315-7481279FC00A}"/>
    <dgm:cxn modelId="{9BDD7842-F48F-470D-B1E8-AE294115A4A6}" type="presOf" srcId="{E3394AAC-1C9F-454C-AB7C-048095B32013}" destId="{10DF5276-F678-4B2A-B301-41E45E23B0CA}" srcOrd="0" destOrd="0" presId="urn:microsoft.com/office/officeart/2005/8/layout/hList1"/>
    <dgm:cxn modelId="{AD12B67A-A62F-4E6A-AA98-C83041C59E2D}" srcId="{A364B626-6B25-4056-952D-5FD925852493}" destId="{B805DA07-BCE4-4762-B0F3-B6570F530C97}" srcOrd="3" destOrd="0" parTransId="{DD98A617-C0CB-448A-B5F5-5DD021FE995F}" sibTransId="{0C1F1BCB-6CD6-46F4-92CE-4D429B8443AB}"/>
    <dgm:cxn modelId="{52188938-A45A-45A8-97E2-5247E64CC950}" srcId="{A364B626-6B25-4056-952D-5FD925852493}" destId="{7A923F17-6A78-492E-9A01-306E14249CB3}" srcOrd="1" destOrd="0" parTransId="{2071C0D0-EEDC-40E8-B07B-0A9E0690AB03}" sibTransId="{FFA71F67-822D-497E-BEFF-293388D75B3F}"/>
    <dgm:cxn modelId="{3FD43ECF-0ED4-42ED-A5E1-D5029ED7EBE0}" srcId="{E3C50E70-6290-4DEE-BA6A-C18B0830916B}" destId="{A364B626-6B25-4056-952D-5FD925852493}" srcOrd="1" destOrd="0" parTransId="{DB806379-F608-41FD-B622-087001DE2203}" sibTransId="{C1A7122D-618C-4ECA-AB95-F01B9B5983F8}"/>
    <dgm:cxn modelId="{EF383D97-50D1-42CA-B92D-910EBEB7C7CC}" type="presParOf" srcId="{79611877-D5B4-4CE1-A166-DE33DCC85AAE}" destId="{50DB3BF5-A550-43E6-89D2-56186CBF1A4E}" srcOrd="0" destOrd="0" presId="urn:microsoft.com/office/officeart/2005/8/layout/hList1"/>
    <dgm:cxn modelId="{33454A1D-1292-4888-8234-911F09F60163}" type="presParOf" srcId="{50DB3BF5-A550-43E6-89D2-56186CBF1A4E}" destId="{7F5EF5D6-0A04-4FBB-9F3F-0C8449346C20}" srcOrd="0" destOrd="0" presId="urn:microsoft.com/office/officeart/2005/8/layout/hList1"/>
    <dgm:cxn modelId="{201FDA96-E31F-400F-9FB4-8C19067C28C7}" type="presParOf" srcId="{50DB3BF5-A550-43E6-89D2-56186CBF1A4E}" destId="{10DF5276-F678-4B2A-B301-41E45E23B0CA}" srcOrd="1" destOrd="0" presId="urn:microsoft.com/office/officeart/2005/8/layout/hList1"/>
    <dgm:cxn modelId="{7D348E87-1469-4EC4-8C1A-CE46B6BB7F0A}" type="presParOf" srcId="{79611877-D5B4-4CE1-A166-DE33DCC85AAE}" destId="{2B32F88A-022F-4FB4-A05B-AB90BFDBF264}" srcOrd="1" destOrd="0" presId="urn:microsoft.com/office/officeart/2005/8/layout/hList1"/>
    <dgm:cxn modelId="{34D335D0-C58E-482F-903B-AD92FF23E443}" type="presParOf" srcId="{79611877-D5B4-4CE1-A166-DE33DCC85AAE}" destId="{92580E59-21C2-4771-9955-67F91C8E6B5F}" srcOrd="2" destOrd="0" presId="urn:microsoft.com/office/officeart/2005/8/layout/hList1"/>
    <dgm:cxn modelId="{101647C7-1435-4DFA-8F02-C8BCA5E4A367}" type="presParOf" srcId="{92580E59-21C2-4771-9955-67F91C8E6B5F}" destId="{0FC9D038-E1A4-478F-B7DE-5B0F61E41893}" srcOrd="0" destOrd="0" presId="urn:microsoft.com/office/officeart/2005/8/layout/hList1"/>
    <dgm:cxn modelId="{A3BA1734-2FFB-4646-9B39-6AE6CAC4761B}" type="presParOf" srcId="{92580E59-21C2-4771-9955-67F91C8E6B5F}" destId="{FB774250-E527-4C10-B754-ECB008E5DF4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903ED4C-7B06-4F20-AA51-12A863A40135}" type="doc">
      <dgm:prSet loTypeId="urn:microsoft.com/office/officeart/2005/8/layout/default#3" loCatId="list" qsTypeId="urn:microsoft.com/office/officeart/2005/8/quickstyle/simple1" qsCatId="simple" csTypeId="urn:microsoft.com/office/officeart/2005/8/colors/accent1_2" csCatId="accent1" phldr="1"/>
      <dgm:spPr/>
      <dgm:t>
        <a:bodyPr/>
        <a:lstStyle/>
        <a:p>
          <a:endParaRPr lang="en-US"/>
        </a:p>
      </dgm:t>
    </dgm:pt>
    <dgm:pt modelId="{92442644-EDD2-44AA-8BD8-CDCFE48F89C7}">
      <dgm:prSet phldrT="[Text]"/>
      <dgm:spPr/>
      <dgm:t>
        <a:bodyPr/>
        <a:lstStyle/>
        <a:p>
          <a:r>
            <a:rPr lang="en-US" dirty="0" smtClean="0"/>
            <a:t>Abolishment of guilds and labor unions</a:t>
          </a:r>
          <a:endParaRPr lang="en-US" dirty="0"/>
        </a:p>
      </dgm:t>
    </dgm:pt>
    <dgm:pt modelId="{E676AACF-C46A-46D3-A607-63DAB4B3F23C}" type="parTrans" cxnId="{D180C9BD-40A1-421F-90FC-3F81AF318C8C}">
      <dgm:prSet/>
      <dgm:spPr/>
      <dgm:t>
        <a:bodyPr/>
        <a:lstStyle/>
        <a:p>
          <a:endParaRPr lang="en-US"/>
        </a:p>
      </dgm:t>
    </dgm:pt>
    <dgm:pt modelId="{E56B7E97-F682-4652-8C16-F73E5370AC8B}" type="sibTrans" cxnId="{D180C9BD-40A1-421F-90FC-3F81AF318C8C}">
      <dgm:prSet/>
      <dgm:spPr/>
      <dgm:t>
        <a:bodyPr/>
        <a:lstStyle/>
        <a:p>
          <a:endParaRPr lang="en-US"/>
        </a:p>
      </dgm:t>
    </dgm:pt>
    <dgm:pt modelId="{82C82B3F-1A16-4850-AAFC-D411C6CE7BAB}">
      <dgm:prSet phldrT="[Text]"/>
      <dgm:spPr/>
      <dgm:t>
        <a:bodyPr/>
        <a:lstStyle/>
        <a:p>
          <a:r>
            <a:rPr lang="en-US" dirty="0" smtClean="0"/>
            <a:t>Reforms in local government</a:t>
          </a:r>
          <a:endParaRPr lang="en-US" dirty="0"/>
        </a:p>
      </dgm:t>
    </dgm:pt>
    <dgm:pt modelId="{4E90BC9A-7DCE-47CC-9B0E-A4826CC86379}" type="parTrans" cxnId="{78E2B58F-42D2-4FED-BADE-F2F96B685260}">
      <dgm:prSet/>
      <dgm:spPr/>
      <dgm:t>
        <a:bodyPr/>
        <a:lstStyle/>
        <a:p>
          <a:endParaRPr lang="en-US"/>
        </a:p>
      </dgm:t>
    </dgm:pt>
    <dgm:pt modelId="{CC8ECAD7-D344-4ED4-BDDE-43660E1BEE77}" type="sibTrans" cxnId="{78E2B58F-42D2-4FED-BADE-F2F96B685260}">
      <dgm:prSet/>
      <dgm:spPr/>
      <dgm:t>
        <a:bodyPr/>
        <a:lstStyle/>
        <a:p>
          <a:endParaRPr lang="en-US"/>
        </a:p>
      </dgm:t>
    </dgm:pt>
    <dgm:pt modelId="{26C81006-658E-49F5-AB37-FDD858D3D38C}">
      <dgm:prSet phldrT="[Text]"/>
      <dgm:spPr/>
      <dgm:t>
        <a:bodyPr/>
        <a:lstStyle/>
        <a:p>
          <a:r>
            <a:rPr lang="en-US" dirty="0" smtClean="0"/>
            <a:t>Taxes levied based on the ability to pay</a:t>
          </a:r>
          <a:endParaRPr lang="en-US" dirty="0"/>
        </a:p>
      </dgm:t>
    </dgm:pt>
    <dgm:pt modelId="{575F97F4-3496-433A-940B-8FCD7E3A42D0}" type="parTrans" cxnId="{FCDE0F3B-9FEB-4EC4-8E57-0B2A6D5B0505}">
      <dgm:prSet/>
      <dgm:spPr/>
      <dgm:t>
        <a:bodyPr/>
        <a:lstStyle/>
        <a:p>
          <a:endParaRPr lang="en-US"/>
        </a:p>
      </dgm:t>
    </dgm:pt>
    <dgm:pt modelId="{184F5A64-BA6B-42A7-8CEE-D925E60CC08A}" type="sibTrans" cxnId="{FCDE0F3B-9FEB-4EC4-8E57-0B2A6D5B0505}">
      <dgm:prSet/>
      <dgm:spPr/>
      <dgm:t>
        <a:bodyPr/>
        <a:lstStyle/>
        <a:p>
          <a:endParaRPr lang="en-US"/>
        </a:p>
      </dgm:t>
    </dgm:pt>
    <dgm:pt modelId="{FD87E35B-961B-4ACC-BF6C-7F92F863388E}">
      <dgm:prSet phldrT="[Text]"/>
      <dgm:spPr/>
      <dgm:t>
        <a:bodyPr/>
        <a:lstStyle/>
        <a:p>
          <a:r>
            <a:rPr lang="en-US" b="0" i="0" dirty="0" smtClean="0"/>
            <a:t>Many nobles left France and became known as </a:t>
          </a:r>
          <a:r>
            <a:rPr lang="en-US" b="1" i="1" dirty="0" smtClean="0"/>
            <a:t>émigr</a:t>
          </a:r>
          <a:r>
            <a:rPr lang="en-US" b="1" i="1" dirty="0" smtClean="0">
              <a:latin typeface="Calibri"/>
            </a:rPr>
            <a:t>és</a:t>
          </a:r>
          <a:endParaRPr lang="en-US" dirty="0"/>
        </a:p>
      </dgm:t>
    </dgm:pt>
    <dgm:pt modelId="{B0B79FAF-010A-4044-9771-EE8D2144E71F}" type="parTrans" cxnId="{B612C54E-FC13-49F1-9335-4E4F1F67E530}">
      <dgm:prSet/>
      <dgm:spPr/>
      <dgm:t>
        <a:bodyPr/>
        <a:lstStyle/>
        <a:p>
          <a:endParaRPr lang="en-US"/>
        </a:p>
      </dgm:t>
    </dgm:pt>
    <dgm:pt modelId="{62EAB6E6-4CC4-41D2-AEB2-0109F0E66ED8}" type="sibTrans" cxnId="{B612C54E-FC13-49F1-9335-4E4F1F67E530}">
      <dgm:prSet/>
      <dgm:spPr/>
      <dgm:t>
        <a:bodyPr/>
        <a:lstStyle/>
        <a:p>
          <a:endParaRPr lang="en-US"/>
        </a:p>
      </dgm:t>
    </dgm:pt>
    <dgm:pt modelId="{90A85039-B94D-4760-915D-AE060FDF9F5A}">
      <dgm:prSet phldrT="[Text]"/>
      <dgm:spPr/>
      <dgm:t>
        <a:bodyPr/>
        <a:lstStyle/>
        <a:p>
          <a:r>
            <a:rPr lang="en-US" i="1" dirty="0" smtClean="0"/>
            <a:t>Declaration of the Rights of Man</a:t>
          </a:r>
          <a:endParaRPr lang="en-US" dirty="0"/>
        </a:p>
      </dgm:t>
    </dgm:pt>
    <dgm:pt modelId="{0F469D06-BEF6-49B2-B022-B643D6094CB0}" type="parTrans" cxnId="{4C33541E-3E8E-4C9A-9478-5AA8598A45F2}">
      <dgm:prSet/>
      <dgm:spPr/>
      <dgm:t>
        <a:bodyPr/>
        <a:lstStyle/>
        <a:p>
          <a:endParaRPr lang="en-US"/>
        </a:p>
      </dgm:t>
    </dgm:pt>
    <dgm:pt modelId="{FB8A8CAB-037B-43E7-BE8C-62BFC1AE58B6}" type="sibTrans" cxnId="{4C33541E-3E8E-4C9A-9478-5AA8598A45F2}">
      <dgm:prSet/>
      <dgm:spPr/>
      <dgm:t>
        <a:bodyPr/>
        <a:lstStyle/>
        <a:p>
          <a:endParaRPr lang="en-US"/>
        </a:p>
      </dgm:t>
    </dgm:pt>
    <dgm:pt modelId="{583BAF6C-F134-4759-85C6-31298DF0D140}">
      <dgm:prSet phldrT="[Text]"/>
      <dgm:spPr/>
      <dgm:t>
        <a:bodyPr/>
        <a:lstStyle/>
        <a:p>
          <a:r>
            <a:rPr lang="en-US" dirty="0" smtClean="0"/>
            <a:t>Abolition of special privileges</a:t>
          </a:r>
          <a:endParaRPr lang="en-US" dirty="0"/>
        </a:p>
      </dgm:t>
    </dgm:pt>
    <dgm:pt modelId="{CC62494C-CF9A-4220-B60C-CE236D3846F3}" type="parTrans" cxnId="{B5769B57-BCD3-4813-9C6D-0CD2EB44BE7B}">
      <dgm:prSet/>
      <dgm:spPr/>
      <dgm:t>
        <a:bodyPr/>
        <a:lstStyle/>
        <a:p>
          <a:endParaRPr lang="en-US"/>
        </a:p>
      </dgm:t>
    </dgm:pt>
    <dgm:pt modelId="{1537D7F5-BCAD-4A77-86D4-B7E9CBA103DF}" type="sibTrans" cxnId="{B5769B57-BCD3-4813-9C6D-0CD2EB44BE7B}">
      <dgm:prSet/>
      <dgm:spPr/>
      <dgm:t>
        <a:bodyPr/>
        <a:lstStyle/>
        <a:p>
          <a:endParaRPr lang="en-US"/>
        </a:p>
      </dgm:t>
    </dgm:pt>
    <dgm:pt modelId="{87381235-D721-47B0-9810-53DC84E7F458}">
      <dgm:prSet phldrT="[Text]"/>
      <dgm:spPr/>
      <dgm:t>
        <a:bodyPr/>
        <a:lstStyle/>
        <a:p>
          <a:r>
            <a:rPr lang="en-US" dirty="0" smtClean="0"/>
            <a:t>Constitution of 1791</a:t>
          </a:r>
          <a:endParaRPr lang="en-US" dirty="0"/>
        </a:p>
      </dgm:t>
    </dgm:pt>
    <dgm:pt modelId="{922E1FC2-77F1-4E57-8E11-D8FACA26523E}" type="parTrans" cxnId="{8E3F65BD-AD9E-4A46-888B-51FE74FCF4D7}">
      <dgm:prSet/>
      <dgm:spPr/>
      <dgm:t>
        <a:bodyPr/>
        <a:lstStyle/>
        <a:p>
          <a:endParaRPr lang="en-US"/>
        </a:p>
      </dgm:t>
    </dgm:pt>
    <dgm:pt modelId="{65FEF1B9-50D2-4965-B8C7-A580A96864B3}" type="sibTrans" cxnId="{8E3F65BD-AD9E-4A46-888B-51FE74FCF4D7}">
      <dgm:prSet/>
      <dgm:spPr/>
      <dgm:t>
        <a:bodyPr/>
        <a:lstStyle/>
        <a:p>
          <a:endParaRPr lang="en-US"/>
        </a:p>
      </dgm:t>
    </dgm:pt>
    <dgm:pt modelId="{FD09D880-4742-4167-8A56-A6A6C9D00F36}">
      <dgm:prSet phldrT="[Text]"/>
      <dgm:spPr/>
      <dgm:t>
        <a:bodyPr/>
        <a:lstStyle/>
        <a:p>
          <a:r>
            <a:rPr lang="en-US" dirty="0" smtClean="0"/>
            <a:t>Equality before the law (for men)</a:t>
          </a:r>
          <a:endParaRPr lang="en-US" dirty="0"/>
        </a:p>
      </dgm:t>
    </dgm:pt>
    <dgm:pt modelId="{7DB4B0B9-FB6C-4B89-85B5-301D9DAC85BA}" type="parTrans" cxnId="{ED10A9F3-E4FA-4AA7-B37B-349CC29F75A1}">
      <dgm:prSet/>
      <dgm:spPr/>
      <dgm:t>
        <a:bodyPr/>
        <a:lstStyle/>
        <a:p>
          <a:endParaRPr lang="en-US"/>
        </a:p>
      </dgm:t>
    </dgm:pt>
    <dgm:pt modelId="{4BB484C9-949B-4728-9AB5-A8574667A3AE}" type="sibTrans" cxnId="{ED10A9F3-E4FA-4AA7-B37B-349CC29F75A1}">
      <dgm:prSet/>
      <dgm:spPr/>
      <dgm:t>
        <a:bodyPr/>
        <a:lstStyle/>
        <a:p>
          <a:endParaRPr lang="en-US"/>
        </a:p>
      </dgm:t>
    </dgm:pt>
    <dgm:pt modelId="{FF26CD0C-0E63-41B6-8489-1CA667432ED0}" type="pres">
      <dgm:prSet presAssocID="{D903ED4C-7B06-4F20-AA51-12A863A40135}" presName="diagram" presStyleCnt="0">
        <dgm:presLayoutVars>
          <dgm:dir/>
          <dgm:resizeHandles val="exact"/>
        </dgm:presLayoutVars>
      </dgm:prSet>
      <dgm:spPr/>
      <dgm:t>
        <a:bodyPr/>
        <a:lstStyle/>
        <a:p>
          <a:endParaRPr lang="en-US"/>
        </a:p>
      </dgm:t>
    </dgm:pt>
    <dgm:pt modelId="{F720729D-F6C5-49D8-AE7E-34CA5B5A6382}" type="pres">
      <dgm:prSet presAssocID="{92442644-EDD2-44AA-8BD8-CDCFE48F89C7}" presName="node" presStyleLbl="node1" presStyleIdx="0" presStyleCnt="8">
        <dgm:presLayoutVars>
          <dgm:bulletEnabled val="1"/>
        </dgm:presLayoutVars>
      </dgm:prSet>
      <dgm:spPr/>
      <dgm:t>
        <a:bodyPr/>
        <a:lstStyle/>
        <a:p>
          <a:endParaRPr lang="en-US"/>
        </a:p>
      </dgm:t>
    </dgm:pt>
    <dgm:pt modelId="{BAFF4A08-A686-413D-A98E-2F3CFD30D3BB}" type="pres">
      <dgm:prSet presAssocID="{E56B7E97-F682-4652-8C16-F73E5370AC8B}" presName="sibTrans" presStyleCnt="0"/>
      <dgm:spPr/>
    </dgm:pt>
    <dgm:pt modelId="{A7BA3F4C-723A-443E-A38A-5A53BF0C9839}" type="pres">
      <dgm:prSet presAssocID="{583BAF6C-F134-4759-85C6-31298DF0D140}" presName="node" presStyleLbl="node1" presStyleIdx="1" presStyleCnt="8">
        <dgm:presLayoutVars>
          <dgm:bulletEnabled val="1"/>
        </dgm:presLayoutVars>
      </dgm:prSet>
      <dgm:spPr/>
      <dgm:t>
        <a:bodyPr/>
        <a:lstStyle/>
        <a:p>
          <a:endParaRPr lang="en-US"/>
        </a:p>
      </dgm:t>
    </dgm:pt>
    <dgm:pt modelId="{B208D1E3-8713-411A-8916-BF64D6E07303}" type="pres">
      <dgm:prSet presAssocID="{1537D7F5-BCAD-4A77-86D4-B7E9CBA103DF}" presName="sibTrans" presStyleCnt="0"/>
      <dgm:spPr/>
    </dgm:pt>
    <dgm:pt modelId="{3F548BBA-9980-477F-9C65-1B4075C2C1F3}" type="pres">
      <dgm:prSet presAssocID="{87381235-D721-47B0-9810-53DC84E7F458}" presName="node" presStyleLbl="node1" presStyleIdx="2" presStyleCnt="8">
        <dgm:presLayoutVars>
          <dgm:bulletEnabled val="1"/>
        </dgm:presLayoutVars>
      </dgm:prSet>
      <dgm:spPr/>
      <dgm:t>
        <a:bodyPr/>
        <a:lstStyle/>
        <a:p>
          <a:endParaRPr lang="en-US"/>
        </a:p>
      </dgm:t>
    </dgm:pt>
    <dgm:pt modelId="{9F922B56-C3DF-4F44-A890-2D2CCE0442B4}" type="pres">
      <dgm:prSet presAssocID="{65FEF1B9-50D2-4965-B8C7-A580A96864B3}" presName="sibTrans" presStyleCnt="0"/>
      <dgm:spPr/>
    </dgm:pt>
    <dgm:pt modelId="{034804AD-098B-409E-A3A7-4900E10D5FCA}" type="pres">
      <dgm:prSet presAssocID="{90A85039-B94D-4760-915D-AE060FDF9F5A}" presName="node" presStyleLbl="node1" presStyleIdx="3" presStyleCnt="8">
        <dgm:presLayoutVars>
          <dgm:bulletEnabled val="1"/>
        </dgm:presLayoutVars>
      </dgm:prSet>
      <dgm:spPr/>
      <dgm:t>
        <a:bodyPr/>
        <a:lstStyle/>
        <a:p>
          <a:endParaRPr lang="en-US"/>
        </a:p>
      </dgm:t>
    </dgm:pt>
    <dgm:pt modelId="{C4F3DFC9-C15B-4D89-8821-0E62CB3C8FFD}" type="pres">
      <dgm:prSet presAssocID="{FB8A8CAB-037B-43E7-BE8C-62BFC1AE58B6}" presName="sibTrans" presStyleCnt="0"/>
      <dgm:spPr/>
    </dgm:pt>
    <dgm:pt modelId="{E143F1E7-6B66-464F-AAD6-CE9BD63D9DA6}" type="pres">
      <dgm:prSet presAssocID="{FD09D880-4742-4167-8A56-A6A6C9D00F36}" presName="node" presStyleLbl="node1" presStyleIdx="4" presStyleCnt="8">
        <dgm:presLayoutVars>
          <dgm:bulletEnabled val="1"/>
        </dgm:presLayoutVars>
      </dgm:prSet>
      <dgm:spPr/>
      <dgm:t>
        <a:bodyPr/>
        <a:lstStyle/>
        <a:p>
          <a:endParaRPr lang="en-US"/>
        </a:p>
      </dgm:t>
    </dgm:pt>
    <dgm:pt modelId="{B0D3D088-F806-4C62-AA29-FF2BBE678616}" type="pres">
      <dgm:prSet presAssocID="{4BB484C9-949B-4728-9AB5-A8574667A3AE}" presName="sibTrans" presStyleCnt="0"/>
      <dgm:spPr/>
    </dgm:pt>
    <dgm:pt modelId="{9DDB2F32-A805-4686-A710-DDFBA4AEBB90}" type="pres">
      <dgm:prSet presAssocID="{FD87E35B-961B-4ACC-BF6C-7F92F863388E}" presName="node" presStyleLbl="node1" presStyleIdx="5" presStyleCnt="8">
        <dgm:presLayoutVars>
          <dgm:bulletEnabled val="1"/>
        </dgm:presLayoutVars>
      </dgm:prSet>
      <dgm:spPr/>
      <dgm:t>
        <a:bodyPr/>
        <a:lstStyle/>
        <a:p>
          <a:endParaRPr lang="en-US"/>
        </a:p>
      </dgm:t>
    </dgm:pt>
    <dgm:pt modelId="{6A9F70EB-C64E-4D31-B4AE-CCD5449D17D0}" type="pres">
      <dgm:prSet presAssocID="{62EAB6E6-4CC4-41D2-AEB2-0109F0E66ED8}" presName="sibTrans" presStyleCnt="0"/>
      <dgm:spPr/>
    </dgm:pt>
    <dgm:pt modelId="{A45BDD88-8D16-4C79-8110-BCEEA27B6C9E}" type="pres">
      <dgm:prSet presAssocID="{82C82B3F-1A16-4850-AAFC-D411C6CE7BAB}" presName="node" presStyleLbl="node1" presStyleIdx="6" presStyleCnt="8">
        <dgm:presLayoutVars>
          <dgm:bulletEnabled val="1"/>
        </dgm:presLayoutVars>
      </dgm:prSet>
      <dgm:spPr/>
      <dgm:t>
        <a:bodyPr/>
        <a:lstStyle/>
        <a:p>
          <a:endParaRPr lang="en-US"/>
        </a:p>
      </dgm:t>
    </dgm:pt>
    <dgm:pt modelId="{A704B6E0-3997-41AF-A361-373D9BF42209}" type="pres">
      <dgm:prSet presAssocID="{CC8ECAD7-D344-4ED4-BDDE-43660E1BEE77}" presName="sibTrans" presStyleCnt="0"/>
      <dgm:spPr/>
    </dgm:pt>
    <dgm:pt modelId="{61669899-CB2E-404C-BDF4-E948A1091B19}" type="pres">
      <dgm:prSet presAssocID="{26C81006-658E-49F5-AB37-FDD858D3D38C}" presName="node" presStyleLbl="node1" presStyleIdx="7" presStyleCnt="8">
        <dgm:presLayoutVars>
          <dgm:bulletEnabled val="1"/>
        </dgm:presLayoutVars>
      </dgm:prSet>
      <dgm:spPr/>
      <dgm:t>
        <a:bodyPr/>
        <a:lstStyle/>
        <a:p>
          <a:endParaRPr lang="en-US"/>
        </a:p>
      </dgm:t>
    </dgm:pt>
  </dgm:ptLst>
  <dgm:cxnLst>
    <dgm:cxn modelId="{F441E76E-B20E-4928-BF70-DA04F4735C27}" type="presOf" srcId="{90A85039-B94D-4760-915D-AE060FDF9F5A}" destId="{034804AD-098B-409E-A3A7-4900E10D5FCA}" srcOrd="0" destOrd="0" presId="urn:microsoft.com/office/officeart/2005/8/layout/default#3"/>
    <dgm:cxn modelId="{8ABED007-F7A9-4E28-A0A5-DCF4BCF86C92}" type="presOf" srcId="{92442644-EDD2-44AA-8BD8-CDCFE48F89C7}" destId="{F720729D-F6C5-49D8-AE7E-34CA5B5A6382}" srcOrd="0" destOrd="0" presId="urn:microsoft.com/office/officeart/2005/8/layout/default#3"/>
    <dgm:cxn modelId="{B5769B57-BCD3-4813-9C6D-0CD2EB44BE7B}" srcId="{D903ED4C-7B06-4F20-AA51-12A863A40135}" destId="{583BAF6C-F134-4759-85C6-31298DF0D140}" srcOrd="1" destOrd="0" parTransId="{CC62494C-CF9A-4220-B60C-CE236D3846F3}" sibTransId="{1537D7F5-BCAD-4A77-86D4-B7E9CBA103DF}"/>
    <dgm:cxn modelId="{B612C54E-FC13-49F1-9335-4E4F1F67E530}" srcId="{D903ED4C-7B06-4F20-AA51-12A863A40135}" destId="{FD87E35B-961B-4ACC-BF6C-7F92F863388E}" srcOrd="5" destOrd="0" parTransId="{B0B79FAF-010A-4044-9771-EE8D2144E71F}" sibTransId="{62EAB6E6-4CC4-41D2-AEB2-0109F0E66ED8}"/>
    <dgm:cxn modelId="{D180C9BD-40A1-421F-90FC-3F81AF318C8C}" srcId="{D903ED4C-7B06-4F20-AA51-12A863A40135}" destId="{92442644-EDD2-44AA-8BD8-CDCFE48F89C7}" srcOrd="0" destOrd="0" parTransId="{E676AACF-C46A-46D3-A607-63DAB4B3F23C}" sibTransId="{E56B7E97-F682-4652-8C16-F73E5370AC8B}"/>
    <dgm:cxn modelId="{E8CA0F7B-7EE2-4164-9C56-06E09A15717F}" type="presOf" srcId="{FD87E35B-961B-4ACC-BF6C-7F92F863388E}" destId="{9DDB2F32-A805-4686-A710-DDFBA4AEBB90}" srcOrd="0" destOrd="0" presId="urn:microsoft.com/office/officeart/2005/8/layout/default#3"/>
    <dgm:cxn modelId="{B6077D12-CD94-4122-BBE0-8A58690A481F}" type="presOf" srcId="{583BAF6C-F134-4759-85C6-31298DF0D140}" destId="{A7BA3F4C-723A-443E-A38A-5A53BF0C9839}" srcOrd="0" destOrd="0" presId="urn:microsoft.com/office/officeart/2005/8/layout/default#3"/>
    <dgm:cxn modelId="{ED10A9F3-E4FA-4AA7-B37B-349CC29F75A1}" srcId="{D903ED4C-7B06-4F20-AA51-12A863A40135}" destId="{FD09D880-4742-4167-8A56-A6A6C9D00F36}" srcOrd="4" destOrd="0" parTransId="{7DB4B0B9-FB6C-4B89-85B5-301D9DAC85BA}" sibTransId="{4BB484C9-949B-4728-9AB5-A8574667A3AE}"/>
    <dgm:cxn modelId="{BE0DC72B-02F8-45E1-9F74-EDE466A8EEF9}" type="presOf" srcId="{FD09D880-4742-4167-8A56-A6A6C9D00F36}" destId="{E143F1E7-6B66-464F-AAD6-CE9BD63D9DA6}" srcOrd="0" destOrd="0" presId="urn:microsoft.com/office/officeart/2005/8/layout/default#3"/>
    <dgm:cxn modelId="{8E3F65BD-AD9E-4A46-888B-51FE74FCF4D7}" srcId="{D903ED4C-7B06-4F20-AA51-12A863A40135}" destId="{87381235-D721-47B0-9810-53DC84E7F458}" srcOrd="2" destOrd="0" parTransId="{922E1FC2-77F1-4E57-8E11-D8FACA26523E}" sibTransId="{65FEF1B9-50D2-4965-B8C7-A580A96864B3}"/>
    <dgm:cxn modelId="{951EA437-2787-4AEB-9EBF-67E934FEE1A9}" type="presOf" srcId="{D903ED4C-7B06-4F20-AA51-12A863A40135}" destId="{FF26CD0C-0E63-41B6-8489-1CA667432ED0}" srcOrd="0" destOrd="0" presId="urn:microsoft.com/office/officeart/2005/8/layout/default#3"/>
    <dgm:cxn modelId="{CE2EE874-1842-4A94-A6A2-CB60D915C20D}" type="presOf" srcId="{26C81006-658E-49F5-AB37-FDD858D3D38C}" destId="{61669899-CB2E-404C-BDF4-E948A1091B19}" srcOrd="0" destOrd="0" presId="urn:microsoft.com/office/officeart/2005/8/layout/default#3"/>
    <dgm:cxn modelId="{FCDE0F3B-9FEB-4EC4-8E57-0B2A6D5B0505}" srcId="{D903ED4C-7B06-4F20-AA51-12A863A40135}" destId="{26C81006-658E-49F5-AB37-FDD858D3D38C}" srcOrd="7" destOrd="0" parTransId="{575F97F4-3496-433A-940B-8FCD7E3A42D0}" sibTransId="{184F5A64-BA6B-42A7-8CEE-D925E60CC08A}"/>
    <dgm:cxn modelId="{78E2B58F-42D2-4FED-BADE-F2F96B685260}" srcId="{D903ED4C-7B06-4F20-AA51-12A863A40135}" destId="{82C82B3F-1A16-4850-AAFC-D411C6CE7BAB}" srcOrd="6" destOrd="0" parTransId="{4E90BC9A-7DCE-47CC-9B0E-A4826CC86379}" sibTransId="{CC8ECAD7-D344-4ED4-BDDE-43660E1BEE77}"/>
    <dgm:cxn modelId="{2DC7496C-6AF0-4790-BBB8-FBD87B1BC9AD}" type="presOf" srcId="{82C82B3F-1A16-4850-AAFC-D411C6CE7BAB}" destId="{A45BDD88-8D16-4C79-8110-BCEEA27B6C9E}" srcOrd="0" destOrd="0" presId="urn:microsoft.com/office/officeart/2005/8/layout/default#3"/>
    <dgm:cxn modelId="{F38E6337-9E09-4549-B55D-A069E36C175B}" type="presOf" srcId="{87381235-D721-47B0-9810-53DC84E7F458}" destId="{3F548BBA-9980-477F-9C65-1B4075C2C1F3}" srcOrd="0" destOrd="0" presId="urn:microsoft.com/office/officeart/2005/8/layout/default#3"/>
    <dgm:cxn modelId="{4C33541E-3E8E-4C9A-9478-5AA8598A45F2}" srcId="{D903ED4C-7B06-4F20-AA51-12A863A40135}" destId="{90A85039-B94D-4760-915D-AE060FDF9F5A}" srcOrd="3" destOrd="0" parTransId="{0F469D06-BEF6-49B2-B022-B643D6094CB0}" sibTransId="{FB8A8CAB-037B-43E7-BE8C-62BFC1AE58B6}"/>
    <dgm:cxn modelId="{E131AC44-62C8-47D0-8B87-77C96A30E17D}" type="presParOf" srcId="{FF26CD0C-0E63-41B6-8489-1CA667432ED0}" destId="{F720729D-F6C5-49D8-AE7E-34CA5B5A6382}" srcOrd="0" destOrd="0" presId="urn:microsoft.com/office/officeart/2005/8/layout/default#3"/>
    <dgm:cxn modelId="{C2FB0688-D166-462C-A8C1-0A3C7DAF9D11}" type="presParOf" srcId="{FF26CD0C-0E63-41B6-8489-1CA667432ED0}" destId="{BAFF4A08-A686-413D-A98E-2F3CFD30D3BB}" srcOrd="1" destOrd="0" presId="urn:microsoft.com/office/officeart/2005/8/layout/default#3"/>
    <dgm:cxn modelId="{3D98171B-C248-4AB6-9598-59FC74082008}" type="presParOf" srcId="{FF26CD0C-0E63-41B6-8489-1CA667432ED0}" destId="{A7BA3F4C-723A-443E-A38A-5A53BF0C9839}" srcOrd="2" destOrd="0" presId="urn:microsoft.com/office/officeart/2005/8/layout/default#3"/>
    <dgm:cxn modelId="{09121A00-75D9-4D11-9D27-18189A403729}" type="presParOf" srcId="{FF26CD0C-0E63-41B6-8489-1CA667432ED0}" destId="{B208D1E3-8713-411A-8916-BF64D6E07303}" srcOrd="3" destOrd="0" presId="urn:microsoft.com/office/officeart/2005/8/layout/default#3"/>
    <dgm:cxn modelId="{6EE180E7-0C5C-487A-B7F6-23AC888B3D8B}" type="presParOf" srcId="{FF26CD0C-0E63-41B6-8489-1CA667432ED0}" destId="{3F548BBA-9980-477F-9C65-1B4075C2C1F3}" srcOrd="4" destOrd="0" presId="urn:microsoft.com/office/officeart/2005/8/layout/default#3"/>
    <dgm:cxn modelId="{8C735F0B-95C0-4AEC-8BDA-991D376C23BB}" type="presParOf" srcId="{FF26CD0C-0E63-41B6-8489-1CA667432ED0}" destId="{9F922B56-C3DF-4F44-A890-2D2CCE0442B4}" srcOrd="5" destOrd="0" presId="urn:microsoft.com/office/officeart/2005/8/layout/default#3"/>
    <dgm:cxn modelId="{340BA9EE-AEE6-40A8-B27F-C5E00F1296E6}" type="presParOf" srcId="{FF26CD0C-0E63-41B6-8489-1CA667432ED0}" destId="{034804AD-098B-409E-A3A7-4900E10D5FCA}" srcOrd="6" destOrd="0" presId="urn:microsoft.com/office/officeart/2005/8/layout/default#3"/>
    <dgm:cxn modelId="{AA431274-4402-4B27-B115-24833A517BAF}" type="presParOf" srcId="{FF26CD0C-0E63-41B6-8489-1CA667432ED0}" destId="{C4F3DFC9-C15B-4D89-8821-0E62CB3C8FFD}" srcOrd="7" destOrd="0" presId="urn:microsoft.com/office/officeart/2005/8/layout/default#3"/>
    <dgm:cxn modelId="{857CA274-37AA-499D-8094-BB9B8D7926B8}" type="presParOf" srcId="{FF26CD0C-0E63-41B6-8489-1CA667432ED0}" destId="{E143F1E7-6B66-464F-AAD6-CE9BD63D9DA6}" srcOrd="8" destOrd="0" presId="urn:microsoft.com/office/officeart/2005/8/layout/default#3"/>
    <dgm:cxn modelId="{0F1FC4A2-E0BA-4FFD-8088-E82321C7DB74}" type="presParOf" srcId="{FF26CD0C-0E63-41B6-8489-1CA667432ED0}" destId="{B0D3D088-F806-4C62-AA29-FF2BBE678616}" srcOrd="9" destOrd="0" presId="urn:microsoft.com/office/officeart/2005/8/layout/default#3"/>
    <dgm:cxn modelId="{57297585-8B4E-4C15-82F2-A0F431D6540C}" type="presParOf" srcId="{FF26CD0C-0E63-41B6-8489-1CA667432ED0}" destId="{9DDB2F32-A805-4686-A710-DDFBA4AEBB90}" srcOrd="10" destOrd="0" presId="urn:microsoft.com/office/officeart/2005/8/layout/default#3"/>
    <dgm:cxn modelId="{6181C58F-89F9-4726-B0B8-CA2344E09477}" type="presParOf" srcId="{FF26CD0C-0E63-41B6-8489-1CA667432ED0}" destId="{6A9F70EB-C64E-4D31-B4AE-CCD5449D17D0}" srcOrd="11" destOrd="0" presId="urn:microsoft.com/office/officeart/2005/8/layout/default#3"/>
    <dgm:cxn modelId="{341B5ACD-DD36-4CCB-AAF9-86A98364F392}" type="presParOf" srcId="{FF26CD0C-0E63-41B6-8489-1CA667432ED0}" destId="{A45BDD88-8D16-4C79-8110-BCEEA27B6C9E}" srcOrd="12" destOrd="0" presId="urn:microsoft.com/office/officeart/2005/8/layout/default#3"/>
    <dgm:cxn modelId="{F603318D-20C7-4866-9D4E-0E8FDE9E03B4}" type="presParOf" srcId="{FF26CD0C-0E63-41B6-8489-1CA667432ED0}" destId="{A704B6E0-3997-41AF-A361-373D9BF42209}" srcOrd="13" destOrd="0" presId="urn:microsoft.com/office/officeart/2005/8/layout/default#3"/>
    <dgm:cxn modelId="{93537173-99E0-4D83-9F18-36F18013C54D}" type="presParOf" srcId="{FF26CD0C-0E63-41B6-8489-1CA667432ED0}" destId="{61669899-CB2E-404C-BDF4-E948A1091B19}" srcOrd="14" destOrd="0" presId="urn:microsoft.com/office/officeart/2005/8/layout/defaul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CA642-F072-4BA1-8F41-B0A6DD31E2BA}">
      <dsp:nvSpPr>
        <dsp:cNvPr id="0" name=""/>
        <dsp:cNvSpPr/>
      </dsp:nvSpPr>
      <dsp:spPr>
        <a:xfrm>
          <a:off x="154305" y="1190"/>
          <a:ext cx="2475309" cy="14851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Appointed the </a:t>
          </a:r>
          <a:r>
            <a:rPr lang="en-US" sz="1900" i="1" kern="1200" dirty="0" err="1" smtClean="0"/>
            <a:t>Intendants</a:t>
          </a:r>
          <a:r>
            <a:rPr lang="en-US" sz="1900" i="0" kern="1200" dirty="0" smtClean="0"/>
            <a:t>, the “petty tyrants” who governed France’s 30 districts</a:t>
          </a:r>
          <a:endParaRPr lang="en-US" sz="1900" kern="1200" dirty="0"/>
        </a:p>
      </dsp:txBody>
      <dsp:txXfrm>
        <a:off x="154305" y="1190"/>
        <a:ext cx="2475309" cy="1485185"/>
      </dsp:txXfrm>
    </dsp:sp>
    <dsp:sp modelId="{FE8320BD-6D4A-49FD-B346-8CA922F96813}">
      <dsp:nvSpPr>
        <dsp:cNvPr id="0" name=""/>
        <dsp:cNvSpPr/>
      </dsp:nvSpPr>
      <dsp:spPr>
        <a:xfrm>
          <a:off x="2877145" y="1190"/>
          <a:ext cx="2475309" cy="14851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smtClean="0"/>
            <a:t>Appointed </a:t>
          </a:r>
          <a:r>
            <a:rPr lang="en-US" sz="1900" kern="1200" dirty="0" smtClean="0"/>
            <a:t>the people who would collect his taxes and carry out his laws</a:t>
          </a:r>
          <a:endParaRPr lang="en-US" sz="1900" kern="1200" dirty="0"/>
        </a:p>
      </dsp:txBody>
      <dsp:txXfrm>
        <a:off x="2877145" y="1190"/>
        <a:ext cx="2475309" cy="1485185"/>
      </dsp:txXfrm>
    </dsp:sp>
    <dsp:sp modelId="{4A1C1F52-8073-426D-B28B-C1300124E49E}">
      <dsp:nvSpPr>
        <dsp:cNvPr id="0" name=""/>
        <dsp:cNvSpPr/>
      </dsp:nvSpPr>
      <dsp:spPr>
        <a:xfrm>
          <a:off x="5599985" y="1190"/>
          <a:ext cx="2475309" cy="14851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Controlled justice by appointing judges</a:t>
          </a:r>
          <a:endParaRPr lang="en-US" sz="1900" kern="1200" dirty="0"/>
        </a:p>
      </dsp:txBody>
      <dsp:txXfrm>
        <a:off x="5599985" y="1190"/>
        <a:ext cx="2475309" cy="1485185"/>
      </dsp:txXfrm>
    </dsp:sp>
    <dsp:sp modelId="{E3A1930D-592E-4B86-A798-547F41A3B00C}">
      <dsp:nvSpPr>
        <dsp:cNvPr id="0" name=""/>
        <dsp:cNvSpPr/>
      </dsp:nvSpPr>
      <dsp:spPr>
        <a:xfrm>
          <a:off x="154305" y="1733907"/>
          <a:ext cx="2475309" cy="14851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smtClean="0"/>
            <a:t>Controlled </a:t>
          </a:r>
          <a:r>
            <a:rPr lang="en-US" sz="1900" kern="1200" dirty="0" smtClean="0"/>
            <a:t>the military</a:t>
          </a:r>
          <a:endParaRPr lang="en-US" sz="1900" kern="1200" dirty="0"/>
        </a:p>
      </dsp:txBody>
      <dsp:txXfrm>
        <a:off x="154305" y="1733907"/>
        <a:ext cx="2475309" cy="1485185"/>
      </dsp:txXfrm>
    </dsp:sp>
    <dsp:sp modelId="{DC441B11-332E-48FF-A900-F68E76D5F470}">
      <dsp:nvSpPr>
        <dsp:cNvPr id="0" name=""/>
        <dsp:cNvSpPr/>
      </dsp:nvSpPr>
      <dsp:spPr>
        <a:xfrm>
          <a:off x="2877145" y="1733907"/>
          <a:ext cx="2475309" cy="14851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Could imprison anyone at any time for any reason (blank warrants of arrest were called </a:t>
          </a:r>
          <a:r>
            <a:rPr lang="en-US" sz="1900" i="1" kern="1200" dirty="0" err="1" smtClean="0"/>
            <a:t>lettres</a:t>
          </a:r>
          <a:r>
            <a:rPr lang="en-US" sz="1900" i="1" kern="1200" dirty="0" smtClean="0"/>
            <a:t> de cachet</a:t>
          </a:r>
          <a:r>
            <a:rPr lang="en-US" sz="1900" i="0" kern="1200" dirty="0" smtClean="0"/>
            <a:t>)</a:t>
          </a:r>
          <a:endParaRPr lang="en-US" sz="1900" kern="1200" dirty="0"/>
        </a:p>
      </dsp:txBody>
      <dsp:txXfrm>
        <a:off x="2877145" y="1733907"/>
        <a:ext cx="2475309" cy="1485185"/>
      </dsp:txXfrm>
    </dsp:sp>
    <dsp:sp modelId="{D9C8F4C1-F2D8-42E2-AB3B-5C2AE466E5B6}">
      <dsp:nvSpPr>
        <dsp:cNvPr id="0" name=""/>
        <dsp:cNvSpPr/>
      </dsp:nvSpPr>
      <dsp:spPr>
        <a:xfrm>
          <a:off x="5599985" y="1733907"/>
          <a:ext cx="2475309" cy="14851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smtClean="0"/>
            <a:t>Levied </a:t>
          </a:r>
          <a:r>
            <a:rPr lang="en-US" sz="1900" kern="1200" dirty="0" smtClean="0"/>
            <a:t>all taxes and decided how to spend the money</a:t>
          </a:r>
          <a:endParaRPr lang="en-US" sz="1900" kern="1200" dirty="0"/>
        </a:p>
      </dsp:txBody>
      <dsp:txXfrm>
        <a:off x="5599985" y="1733907"/>
        <a:ext cx="2475309" cy="1485185"/>
      </dsp:txXfrm>
    </dsp:sp>
    <dsp:sp modelId="{CB889336-3E4C-401B-8087-250FB0E6B82E}">
      <dsp:nvSpPr>
        <dsp:cNvPr id="0" name=""/>
        <dsp:cNvSpPr/>
      </dsp:nvSpPr>
      <dsp:spPr>
        <a:xfrm>
          <a:off x="1515725" y="3466623"/>
          <a:ext cx="2475309" cy="14851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Made all laws</a:t>
          </a:r>
          <a:endParaRPr lang="en-US" sz="1900" kern="1200" dirty="0"/>
        </a:p>
      </dsp:txBody>
      <dsp:txXfrm>
        <a:off x="1515725" y="3466623"/>
        <a:ext cx="2475309" cy="1485185"/>
      </dsp:txXfrm>
    </dsp:sp>
    <dsp:sp modelId="{D0D03E09-EB7B-4407-B0AA-7EF51863EDEC}">
      <dsp:nvSpPr>
        <dsp:cNvPr id="0" name=""/>
        <dsp:cNvSpPr/>
      </dsp:nvSpPr>
      <dsp:spPr>
        <a:xfrm>
          <a:off x="4238565" y="3466623"/>
          <a:ext cx="2475309" cy="14851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Made decisions regarding war and peace</a:t>
          </a:r>
          <a:endParaRPr lang="en-US" sz="1900" kern="1200" dirty="0"/>
        </a:p>
      </dsp:txBody>
      <dsp:txXfrm>
        <a:off x="4238565" y="3466623"/>
        <a:ext cx="2475309" cy="148518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534C4-4A10-4730-85BD-08257F5A7FF1}">
      <dsp:nvSpPr>
        <dsp:cNvPr id="0" name=""/>
        <dsp:cNvSpPr/>
      </dsp:nvSpPr>
      <dsp:spPr>
        <a:xfrm>
          <a:off x="154305" y="1190"/>
          <a:ext cx="2475309" cy="14851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Freedom of religion</a:t>
          </a:r>
          <a:endParaRPr lang="en-US" sz="3000" kern="1200" dirty="0"/>
        </a:p>
      </dsp:txBody>
      <dsp:txXfrm>
        <a:off x="154305" y="1190"/>
        <a:ext cx="2475309" cy="1485185"/>
      </dsp:txXfrm>
    </dsp:sp>
    <dsp:sp modelId="{329CFC5F-298D-4F42-B7ED-61B8D349DFBA}">
      <dsp:nvSpPr>
        <dsp:cNvPr id="0" name=""/>
        <dsp:cNvSpPr/>
      </dsp:nvSpPr>
      <dsp:spPr>
        <a:xfrm>
          <a:off x="2877145" y="1190"/>
          <a:ext cx="2475309" cy="14851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smtClean="0"/>
            <a:t>Freedom </a:t>
          </a:r>
          <a:r>
            <a:rPr lang="en-US" sz="3000" kern="1200" dirty="0" smtClean="0"/>
            <a:t>of speech</a:t>
          </a:r>
          <a:endParaRPr lang="en-US" sz="3000" kern="1200" dirty="0"/>
        </a:p>
      </dsp:txBody>
      <dsp:txXfrm>
        <a:off x="2877145" y="1190"/>
        <a:ext cx="2475309" cy="1485185"/>
      </dsp:txXfrm>
    </dsp:sp>
    <dsp:sp modelId="{C3190F84-3644-4B2D-A311-2345982B873E}">
      <dsp:nvSpPr>
        <dsp:cNvPr id="0" name=""/>
        <dsp:cNvSpPr/>
      </dsp:nvSpPr>
      <dsp:spPr>
        <a:xfrm>
          <a:off x="5599985" y="1190"/>
          <a:ext cx="2475309" cy="14851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Freedom of the press</a:t>
          </a:r>
          <a:endParaRPr lang="en-US" sz="3000" kern="1200" dirty="0"/>
        </a:p>
      </dsp:txBody>
      <dsp:txXfrm>
        <a:off x="5599985" y="1190"/>
        <a:ext cx="2475309" cy="1485185"/>
      </dsp:txXfrm>
    </dsp:sp>
    <dsp:sp modelId="{46BFE4A1-D15E-4ED9-8B75-A20A4DDF26A8}">
      <dsp:nvSpPr>
        <dsp:cNvPr id="0" name=""/>
        <dsp:cNvSpPr/>
      </dsp:nvSpPr>
      <dsp:spPr>
        <a:xfrm>
          <a:off x="154305" y="1733907"/>
          <a:ext cx="2475309" cy="14851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Guaranteed property rights</a:t>
          </a:r>
          <a:endParaRPr lang="en-US" sz="3000" kern="1200" dirty="0"/>
        </a:p>
      </dsp:txBody>
      <dsp:txXfrm>
        <a:off x="154305" y="1733907"/>
        <a:ext cx="2475309" cy="1485185"/>
      </dsp:txXfrm>
    </dsp:sp>
    <dsp:sp modelId="{EA1C9A4D-919C-451A-BFD8-89EA1C5DAB20}">
      <dsp:nvSpPr>
        <dsp:cNvPr id="0" name=""/>
        <dsp:cNvSpPr/>
      </dsp:nvSpPr>
      <dsp:spPr>
        <a:xfrm>
          <a:off x="2877145" y="1733907"/>
          <a:ext cx="2475309" cy="14851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“Liberty, equality, fraternity!”</a:t>
          </a:r>
          <a:endParaRPr lang="en-US" sz="3000" kern="1200" dirty="0"/>
        </a:p>
      </dsp:txBody>
      <dsp:txXfrm>
        <a:off x="2877145" y="1733907"/>
        <a:ext cx="2475309" cy="1485185"/>
      </dsp:txXfrm>
    </dsp:sp>
    <dsp:sp modelId="{E85FCAB0-632F-46F9-AFF0-ED63335829F5}">
      <dsp:nvSpPr>
        <dsp:cNvPr id="0" name=""/>
        <dsp:cNvSpPr/>
      </dsp:nvSpPr>
      <dsp:spPr>
        <a:xfrm>
          <a:off x="5599985" y="1733907"/>
          <a:ext cx="2475309" cy="14851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Right of the people to create laws</a:t>
          </a:r>
          <a:endParaRPr lang="en-US" sz="3000" kern="1200" dirty="0"/>
        </a:p>
      </dsp:txBody>
      <dsp:txXfrm>
        <a:off x="5599985" y="1733907"/>
        <a:ext cx="2475309" cy="1485185"/>
      </dsp:txXfrm>
    </dsp:sp>
    <dsp:sp modelId="{5B3E1C66-53DF-40A1-8ED1-6345600EF750}">
      <dsp:nvSpPr>
        <dsp:cNvPr id="0" name=""/>
        <dsp:cNvSpPr/>
      </dsp:nvSpPr>
      <dsp:spPr>
        <a:xfrm>
          <a:off x="2877145" y="3466623"/>
          <a:ext cx="2475309" cy="14851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Right to a fair trial</a:t>
          </a:r>
          <a:endParaRPr lang="en-US" sz="3000" kern="1200" dirty="0"/>
        </a:p>
      </dsp:txBody>
      <dsp:txXfrm>
        <a:off x="2877145" y="3466623"/>
        <a:ext cx="2475309" cy="148518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53BBBC-D596-4D19-98A6-3EC56D4E66D0}">
      <dsp:nvSpPr>
        <dsp:cNvPr id="0" name=""/>
        <dsp:cNvSpPr/>
      </dsp:nvSpPr>
      <dsp:spPr>
        <a:xfrm>
          <a:off x="0" y="0"/>
          <a:ext cx="8229600" cy="187452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n-US" sz="5300" i="1" kern="1200" dirty="0" smtClean="0"/>
            <a:t>Declaration of the Rights of Woman</a:t>
          </a:r>
          <a:endParaRPr lang="en-US" sz="5300" i="1" kern="1200" dirty="0"/>
        </a:p>
      </dsp:txBody>
      <dsp:txXfrm>
        <a:off x="0" y="0"/>
        <a:ext cx="8229600" cy="1874520"/>
      </dsp:txXfrm>
    </dsp:sp>
    <dsp:sp modelId="{0F607427-D9E5-4B19-A2DA-F67A6E42E483}">
      <dsp:nvSpPr>
        <dsp:cNvPr id="0" name=""/>
        <dsp:cNvSpPr/>
      </dsp:nvSpPr>
      <dsp:spPr>
        <a:xfrm>
          <a:off x="4018" y="1874520"/>
          <a:ext cx="2740521" cy="39364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Journalist </a:t>
          </a:r>
          <a:r>
            <a:rPr lang="en-US" sz="2100" b="1" kern="1200" dirty="0" err="1" smtClean="0"/>
            <a:t>Olympe</a:t>
          </a:r>
          <a:r>
            <a:rPr lang="en-US" sz="2100" b="1" kern="1200" dirty="0" smtClean="0"/>
            <a:t> de Gouges</a:t>
          </a:r>
          <a:r>
            <a:rPr lang="en-US" sz="2100" b="0" kern="1200" dirty="0" smtClean="0"/>
            <a:t> argued in her </a:t>
          </a:r>
          <a:r>
            <a:rPr lang="en-US" sz="2100" b="0" i="1" kern="1200" dirty="0" smtClean="0"/>
            <a:t>Declaration of the Rights of Woman</a:t>
          </a:r>
          <a:r>
            <a:rPr lang="en-US" sz="2100" b="0" i="0" kern="1200" dirty="0" smtClean="0"/>
            <a:t> that women are equal citizens and should benefit from governmental reforms just as men did.</a:t>
          </a:r>
          <a:endParaRPr lang="en-US" sz="2100" kern="1200" dirty="0"/>
        </a:p>
      </dsp:txBody>
      <dsp:txXfrm>
        <a:off x="4018" y="1874520"/>
        <a:ext cx="2740521" cy="3936492"/>
      </dsp:txXfrm>
    </dsp:sp>
    <dsp:sp modelId="{3181685B-3B65-4434-A06F-40F04F00A1A2}">
      <dsp:nvSpPr>
        <dsp:cNvPr id="0" name=""/>
        <dsp:cNvSpPr/>
      </dsp:nvSpPr>
      <dsp:spPr>
        <a:xfrm>
          <a:off x="2744539" y="1874520"/>
          <a:ext cx="2740521" cy="39364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Madame Jeanne Roland</a:t>
          </a:r>
          <a:r>
            <a:rPr lang="en-US" sz="2100" b="0" kern="1200" dirty="0" smtClean="0"/>
            <a:t> also served as a leader in the women’s rights movement, and was able to heavily influence her husband (a government official).</a:t>
          </a:r>
          <a:endParaRPr lang="en-US" sz="2100" b="1" kern="1200" dirty="0"/>
        </a:p>
      </dsp:txBody>
      <dsp:txXfrm>
        <a:off x="2744539" y="1874520"/>
        <a:ext cx="2740521" cy="3936492"/>
      </dsp:txXfrm>
    </dsp:sp>
    <dsp:sp modelId="{3CCE902C-ED6D-45F2-A474-61F78B35272F}">
      <dsp:nvSpPr>
        <dsp:cNvPr id="0" name=""/>
        <dsp:cNvSpPr/>
      </dsp:nvSpPr>
      <dsp:spPr>
        <a:xfrm>
          <a:off x="5485060" y="1874520"/>
          <a:ext cx="2740521" cy="39364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b="0" kern="1200" dirty="0" smtClean="0"/>
            <a:t>Women did gain some rights during the French Revolution, but these were designed for purposes other than liberating women.  </a:t>
          </a:r>
          <a:endParaRPr lang="en-US" sz="2100" b="0" kern="1200" dirty="0"/>
        </a:p>
        <a:p>
          <a:pPr marL="171450" lvl="1" indent="-171450" algn="l" defTabSz="711200">
            <a:lnSpc>
              <a:spcPct val="90000"/>
            </a:lnSpc>
            <a:spcBef>
              <a:spcPct val="0"/>
            </a:spcBef>
            <a:spcAft>
              <a:spcPct val="15000"/>
            </a:spcAft>
            <a:buChar char="••"/>
          </a:pPr>
          <a:r>
            <a:rPr lang="en-US" sz="1600" b="0" kern="1200" dirty="0" smtClean="0"/>
            <a:t>Women could </a:t>
          </a:r>
          <a:r>
            <a:rPr lang="en-US" sz="1600" b="1" kern="1200" dirty="0" smtClean="0"/>
            <a:t>inherit property</a:t>
          </a:r>
          <a:r>
            <a:rPr lang="en-US" sz="1600" b="0" kern="1200" dirty="0" smtClean="0"/>
            <a:t>, but only because doing so weakened feudalism and reduced wealth among the upper classes.</a:t>
          </a:r>
          <a:endParaRPr lang="en-US" sz="1600" b="0" kern="1200" dirty="0"/>
        </a:p>
        <a:p>
          <a:pPr marL="171450" lvl="1" indent="-171450" algn="l" defTabSz="711200">
            <a:lnSpc>
              <a:spcPct val="90000"/>
            </a:lnSpc>
            <a:spcBef>
              <a:spcPct val="0"/>
            </a:spcBef>
            <a:spcAft>
              <a:spcPct val="15000"/>
            </a:spcAft>
            <a:buChar char="••"/>
          </a:pPr>
          <a:r>
            <a:rPr lang="en-US" sz="1600" b="1" kern="1200" dirty="0" smtClean="0"/>
            <a:t>Divorce</a:t>
          </a:r>
          <a:r>
            <a:rPr lang="en-US" sz="1600" b="0" kern="1200" dirty="0" smtClean="0"/>
            <a:t> became easier, but only to weaken the Church’s control over marriage.</a:t>
          </a:r>
          <a:endParaRPr lang="en-US" sz="1600" b="1" kern="1200" dirty="0"/>
        </a:p>
      </dsp:txBody>
      <dsp:txXfrm>
        <a:off x="5485060" y="1874520"/>
        <a:ext cx="2740521" cy="3936492"/>
      </dsp:txXfrm>
    </dsp:sp>
    <dsp:sp modelId="{8B9BD530-64F7-47BD-9C1A-BF4E68913F53}">
      <dsp:nvSpPr>
        <dsp:cNvPr id="0" name=""/>
        <dsp:cNvSpPr/>
      </dsp:nvSpPr>
      <dsp:spPr>
        <a:xfrm>
          <a:off x="0" y="5811012"/>
          <a:ext cx="8229600" cy="43738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7E9BB-C1DB-4343-BFEA-7D59728CD1B1}">
      <dsp:nvSpPr>
        <dsp:cNvPr id="0" name=""/>
        <dsp:cNvSpPr/>
      </dsp:nvSpPr>
      <dsp:spPr>
        <a:xfrm rot="5400000">
          <a:off x="5147976" y="-1868674"/>
          <a:ext cx="1414462" cy="551078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5 directors appointed by the Legislature</a:t>
          </a:r>
          <a:endParaRPr lang="en-US" sz="1700" kern="1200" dirty="0"/>
        </a:p>
      </dsp:txBody>
      <dsp:txXfrm rot="-5400000">
        <a:off x="3099815" y="248535"/>
        <a:ext cx="5441736" cy="1276366"/>
      </dsp:txXfrm>
    </dsp:sp>
    <dsp:sp modelId="{3BB76699-F611-4451-9EC0-6BC51A1E2886}">
      <dsp:nvSpPr>
        <dsp:cNvPr id="0" name=""/>
        <dsp:cNvSpPr/>
      </dsp:nvSpPr>
      <dsp:spPr>
        <a:xfrm>
          <a:off x="0" y="2678"/>
          <a:ext cx="3099816" cy="17680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Executive</a:t>
          </a:r>
          <a:endParaRPr lang="en-US" sz="3600" kern="1200" dirty="0"/>
        </a:p>
      </dsp:txBody>
      <dsp:txXfrm>
        <a:off x="86310" y="88988"/>
        <a:ext cx="2927196" cy="1595458"/>
      </dsp:txXfrm>
    </dsp:sp>
    <dsp:sp modelId="{17964C72-D750-4440-8000-DC308F33211C}">
      <dsp:nvSpPr>
        <dsp:cNvPr id="0" name=""/>
        <dsp:cNvSpPr/>
      </dsp:nvSpPr>
      <dsp:spPr>
        <a:xfrm rot="5400000">
          <a:off x="5147976" y="-12192"/>
          <a:ext cx="1414462" cy="551078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Lower house (500 members) proposed laws</a:t>
          </a:r>
          <a:endParaRPr lang="en-US" sz="1700" kern="1200" dirty="0"/>
        </a:p>
        <a:p>
          <a:pPr marL="171450" lvl="1" indent="-171450" algn="l" defTabSz="755650">
            <a:lnSpc>
              <a:spcPct val="90000"/>
            </a:lnSpc>
            <a:spcBef>
              <a:spcPct val="0"/>
            </a:spcBef>
            <a:spcAft>
              <a:spcPct val="15000"/>
            </a:spcAft>
            <a:buChar char="••"/>
          </a:pPr>
          <a:r>
            <a:rPr lang="en-US" sz="1700" kern="1200" dirty="0" smtClean="0"/>
            <a:t>Upper house (250 members) voted on these laws</a:t>
          </a:r>
          <a:endParaRPr lang="en-US" sz="1700" kern="1200" dirty="0"/>
        </a:p>
        <a:p>
          <a:pPr marL="171450" lvl="1" indent="-171450" algn="l" defTabSz="755650">
            <a:lnSpc>
              <a:spcPct val="90000"/>
            </a:lnSpc>
            <a:spcBef>
              <a:spcPct val="0"/>
            </a:spcBef>
            <a:spcAft>
              <a:spcPct val="15000"/>
            </a:spcAft>
            <a:buChar char="••"/>
          </a:pPr>
          <a:r>
            <a:rPr lang="en-US" sz="1700" kern="1200" dirty="0" smtClean="0"/>
            <a:t>2/3 of the Legislature would initially be filled by members of the Convention</a:t>
          </a:r>
          <a:endParaRPr lang="en-US" sz="1700" kern="1200" dirty="0"/>
        </a:p>
      </dsp:txBody>
      <dsp:txXfrm rot="-5400000">
        <a:off x="3099815" y="2105017"/>
        <a:ext cx="5441736" cy="1276366"/>
      </dsp:txXfrm>
    </dsp:sp>
    <dsp:sp modelId="{F338E5BC-F801-4B94-8D3F-F39D878863C3}">
      <dsp:nvSpPr>
        <dsp:cNvPr id="0" name=""/>
        <dsp:cNvSpPr/>
      </dsp:nvSpPr>
      <dsp:spPr>
        <a:xfrm>
          <a:off x="0" y="1859160"/>
          <a:ext cx="3099816" cy="17680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Legislature</a:t>
          </a:r>
          <a:endParaRPr lang="en-US" sz="3600" kern="1200" dirty="0"/>
        </a:p>
      </dsp:txBody>
      <dsp:txXfrm>
        <a:off x="86310" y="1945470"/>
        <a:ext cx="2927196" cy="1595458"/>
      </dsp:txXfrm>
    </dsp:sp>
    <dsp:sp modelId="{7AFE102B-2932-4D98-99B3-3A0035D2D459}">
      <dsp:nvSpPr>
        <dsp:cNvPr id="0" name=""/>
        <dsp:cNvSpPr/>
      </dsp:nvSpPr>
      <dsp:spPr>
        <a:xfrm rot="5400000">
          <a:off x="5147976" y="1844290"/>
          <a:ext cx="1414462" cy="551078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err="1" smtClean="0"/>
            <a:t>Girondists</a:t>
          </a:r>
          <a:r>
            <a:rPr lang="en-US" sz="1700" kern="1200" dirty="0" smtClean="0"/>
            <a:t> (middle-class party) had defeated the Jacobins (working- and peasant-class party)</a:t>
          </a:r>
          <a:endParaRPr lang="en-US" sz="1700" kern="1200" dirty="0"/>
        </a:p>
        <a:p>
          <a:pPr marL="171450" lvl="1" indent="-171450" algn="l" defTabSz="755650">
            <a:lnSpc>
              <a:spcPct val="90000"/>
            </a:lnSpc>
            <a:spcBef>
              <a:spcPct val="0"/>
            </a:spcBef>
            <a:spcAft>
              <a:spcPct val="15000"/>
            </a:spcAft>
            <a:buChar char="••"/>
          </a:pPr>
          <a:r>
            <a:rPr lang="en-US" sz="1700" kern="1200" dirty="0" err="1" smtClean="0"/>
            <a:t>Girondists</a:t>
          </a:r>
          <a:r>
            <a:rPr lang="en-US" sz="1700" kern="1200" dirty="0" smtClean="0"/>
            <a:t>’ constitution stated that </a:t>
          </a:r>
          <a:r>
            <a:rPr lang="en-US" sz="1700" b="1" kern="1200" dirty="0" smtClean="0"/>
            <a:t>suffrage</a:t>
          </a:r>
          <a:r>
            <a:rPr lang="en-US" sz="1700" b="0" kern="1200" dirty="0" smtClean="0"/>
            <a:t> (the right to vote), as well as the right to hold office, were limited to property owners</a:t>
          </a:r>
          <a:r>
            <a:rPr lang="en-US" sz="1700" kern="1200" dirty="0" smtClean="0"/>
            <a:t> </a:t>
          </a:r>
          <a:endParaRPr lang="en-US" sz="1700" kern="1200" dirty="0"/>
        </a:p>
      </dsp:txBody>
      <dsp:txXfrm rot="-5400000">
        <a:off x="3099815" y="3961499"/>
        <a:ext cx="5441736" cy="1276366"/>
      </dsp:txXfrm>
    </dsp:sp>
    <dsp:sp modelId="{D18D6C4C-8F0B-43E7-B48C-AEB0D6617E9B}">
      <dsp:nvSpPr>
        <dsp:cNvPr id="0" name=""/>
        <dsp:cNvSpPr/>
      </dsp:nvSpPr>
      <dsp:spPr>
        <a:xfrm>
          <a:off x="0" y="3715642"/>
          <a:ext cx="3099816" cy="17680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Qualifications</a:t>
          </a:r>
          <a:endParaRPr lang="en-US" sz="3600" kern="1200" dirty="0"/>
        </a:p>
      </dsp:txBody>
      <dsp:txXfrm>
        <a:off x="86310" y="3801952"/>
        <a:ext cx="2927196" cy="159545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AF1DD-C91F-4BE0-82A9-A3B045726D65}">
      <dsp:nvSpPr>
        <dsp:cNvPr id="0" name=""/>
        <dsp:cNvSpPr/>
      </dsp:nvSpPr>
      <dsp:spPr>
        <a:xfrm>
          <a:off x="0" y="902493"/>
          <a:ext cx="2714624" cy="16287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Adopted the metric system</a:t>
          </a:r>
          <a:endParaRPr lang="en-US" sz="1800" kern="1200" dirty="0"/>
        </a:p>
      </dsp:txBody>
      <dsp:txXfrm>
        <a:off x="0" y="902493"/>
        <a:ext cx="2714624" cy="1628775"/>
      </dsp:txXfrm>
    </dsp:sp>
    <dsp:sp modelId="{2EB4DE2C-ADB2-4398-8153-637850D7CC5D}">
      <dsp:nvSpPr>
        <dsp:cNvPr id="0" name=""/>
        <dsp:cNvSpPr/>
      </dsp:nvSpPr>
      <dsp:spPr>
        <a:xfrm>
          <a:off x="2986087" y="902493"/>
          <a:ext cx="2714624" cy="16287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Dealt the final blow to feudalism by abolishing </a:t>
          </a:r>
          <a:r>
            <a:rPr lang="en-US" sz="1800" b="0" kern="1200" dirty="0" smtClean="0"/>
            <a:t>primogeniture (the system whereby the oldest son inherited all of his father’s estate)</a:t>
          </a:r>
          <a:endParaRPr lang="en-US" sz="1800" kern="1200" dirty="0"/>
        </a:p>
      </dsp:txBody>
      <dsp:txXfrm>
        <a:off x="2986087" y="902493"/>
        <a:ext cx="2714624" cy="1628775"/>
      </dsp:txXfrm>
    </dsp:sp>
    <dsp:sp modelId="{1B4F71FD-8063-49EE-B011-479310DF17C2}">
      <dsp:nvSpPr>
        <dsp:cNvPr id="0" name=""/>
        <dsp:cNvSpPr/>
      </dsp:nvSpPr>
      <dsp:spPr>
        <a:xfrm>
          <a:off x="5972175" y="902493"/>
          <a:ext cx="2714624" cy="16287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smtClean="0"/>
            <a:t>Drew</a:t>
          </a:r>
          <a:r>
            <a:rPr lang="en-US" sz="1800" kern="1200" smtClean="0"/>
            <a:t> </a:t>
          </a:r>
          <a:r>
            <a:rPr lang="en-US" sz="1800" kern="1200" dirty="0" smtClean="0"/>
            <a:t>up a comprehensive system of laws</a:t>
          </a:r>
          <a:endParaRPr lang="en-US" sz="1800" kern="1200" dirty="0"/>
        </a:p>
      </dsp:txBody>
      <dsp:txXfrm>
        <a:off x="5972175" y="902493"/>
        <a:ext cx="2714624" cy="1628775"/>
      </dsp:txXfrm>
    </dsp:sp>
    <dsp:sp modelId="{31612E6B-A19E-4F62-BBA8-972D7DAF55E0}">
      <dsp:nvSpPr>
        <dsp:cNvPr id="0" name=""/>
        <dsp:cNvSpPr/>
      </dsp:nvSpPr>
      <dsp:spPr>
        <a:xfrm>
          <a:off x="0" y="2802731"/>
          <a:ext cx="2714624" cy="16287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Ended </a:t>
          </a:r>
          <a:r>
            <a:rPr lang="en-US" sz="1800" kern="1200" dirty="0" smtClean="0"/>
            <a:t>debt imprisonment</a:t>
          </a:r>
          <a:endParaRPr lang="en-US" sz="1800" kern="1200" dirty="0"/>
        </a:p>
      </dsp:txBody>
      <dsp:txXfrm>
        <a:off x="0" y="2802731"/>
        <a:ext cx="2714624" cy="1628775"/>
      </dsp:txXfrm>
    </dsp:sp>
    <dsp:sp modelId="{8500C061-2994-4D87-8109-0BCAC19F8B2F}">
      <dsp:nvSpPr>
        <dsp:cNvPr id="0" name=""/>
        <dsp:cNvSpPr/>
      </dsp:nvSpPr>
      <dsp:spPr>
        <a:xfrm>
          <a:off x="2986087" y="2802731"/>
          <a:ext cx="2714624" cy="16287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Ended slavery in France’s colonies</a:t>
          </a:r>
          <a:endParaRPr lang="en-US" sz="1800" kern="1200" dirty="0"/>
        </a:p>
      </dsp:txBody>
      <dsp:txXfrm>
        <a:off x="2986087" y="2802731"/>
        <a:ext cx="2714624" cy="1628775"/>
      </dsp:txXfrm>
    </dsp:sp>
    <dsp:sp modelId="{A76AA534-DCFD-4CC1-B098-BCCC31C1C6E1}">
      <dsp:nvSpPr>
        <dsp:cNvPr id="0" name=""/>
        <dsp:cNvSpPr/>
      </dsp:nvSpPr>
      <dsp:spPr>
        <a:xfrm>
          <a:off x="5972175" y="2802731"/>
          <a:ext cx="2714624" cy="16287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Established </a:t>
          </a:r>
          <a:r>
            <a:rPr lang="en-US" sz="1800" kern="1200" dirty="0" smtClean="0"/>
            <a:t>a nationwide system of public education</a:t>
          </a:r>
          <a:endParaRPr lang="en-US" sz="1800" kern="1200" dirty="0"/>
        </a:p>
      </dsp:txBody>
      <dsp:txXfrm>
        <a:off x="5972175" y="2802731"/>
        <a:ext cx="2714624" cy="162877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75788-4C8E-44BD-84F0-C14C897099C8}">
      <dsp:nvSpPr>
        <dsp:cNvPr id="0" name=""/>
        <dsp:cNvSpPr/>
      </dsp:nvSpPr>
      <dsp:spPr>
        <a:xfrm>
          <a:off x="0" y="419519"/>
          <a:ext cx="8686800" cy="6804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951E021-2C37-42CF-8532-274C9EBA5C99}">
      <dsp:nvSpPr>
        <dsp:cNvPr id="0" name=""/>
        <dsp:cNvSpPr/>
      </dsp:nvSpPr>
      <dsp:spPr>
        <a:xfrm>
          <a:off x="434340" y="20999"/>
          <a:ext cx="6080760" cy="79704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889000">
            <a:lnSpc>
              <a:spcPct val="90000"/>
            </a:lnSpc>
            <a:spcBef>
              <a:spcPct val="0"/>
            </a:spcBef>
            <a:spcAft>
              <a:spcPct val="35000"/>
            </a:spcAft>
          </a:pPr>
          <a:r>
            <a:rPr lang="en-US" sz="2000" kern="1200" dirty="0" smtClean="0"/>
            <a:t>The Directory suffered from corruption and poor administration.</a:t>
          </a:r>
          <a:endParaRPr lang="en-US" sz="2000" kern="1200" dirty="0"/>
        </a:p>
      </dsp:txBody>
      <dsp:txXfrm>
        <a:off x="473248" y="59907"/>
        <a:ext cx="6002944" cy="719224"/>
      </dsp:txXfrm>
    </dsp:sp>
    <dsp:sp modelId="{F4D5A62C-317B-4764-A1B8-086900DD8D1E}">
      <dsp:nvSpPr>
        <dsp:cNvPr id="0" name=""/>
        <dsp:cNvSpPr/>
      </dsp:nvSpPr>
      <dsp:spPr>
        <a:xfrm>
          <a:off x="0" y="1644239"/>
          <a:ext cx="8686800" cy="6804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4A17158-4E5E-45A5-A8C6-B99A66E7AEAE}">
      <dsp:nvSpPr>
        <dsp:cNvPr id="0" name=""/>
        <dsp:cNvSpPr/>
      </dsp:nvSpPr>
      <dsp:spPr>
        <a:xfrm>
          <a:off x="434340" y="1245719"/>
          <a:ext cx="6546120" cy="79704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889000">
            <a:lnSpc>
              <a:spcPct val="90000"/>
            </a:lnSpc>
            <a:spcBef>
              <a:spcPct val="0"/>
            </a:spcBef>
            <a:spcAft>
              <a:spcPct val="35000"/>
            </a:spcAft>
          </a:pPr>
          <a:r>
            <a:rPr lang="en-US" sz="2000" kern="1200" dirty="0" smtClean="0"/>
            <a:t>The people of France grew poorer and more frustrated with their government.</a:t>
          </a:r>
          <a:endParaRPr lang="en-US" sz="2000" kern="1200" dirty="0"/>
        </a:p>
      </dsp:txBody>
      <dsp:txXfrm>
        <a:off x="473248" y="1284627"/>
        <a:ext cx="6468304" cy="719224"/>
      </dsp:txXfrm>
    </dsp:sp>
    <dsp:sp modelId="{C634ED9F-05FE-461C-870B-1C717DAD2410}">
      <dsp:nvSpPr>
        <dsp:cNvPr id="0" name=""/>
        <dsp:cNvSpPr/>
      </dsp:nvSpPr>
      <dsp:spPr>
        <a:xfrm>
          <a:off x="0" y="2868959"/>
          <a:ext cx="8686800" cy="6804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EFC735D-1F89-4C88-965A-4614C7332C58}">
      <dsp:nvSpPr>
        <dsp:cNvPr id="0" name=""/>
        <dsp:cNvSpPr/>
      </dsp:nvSpPr>
      <dsp:spPr>
        <a:xfrm>
          <a:off x="434340" y="2470439"/>
          <a:ext cx="8097322" cy="79704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889000">
            <a:lnSpc>
              <a:spcPct val="90000"/>
            </a:lnSpc>
            <a:spcBef>
              <a:spcPct val="0"/>
            </a:spcBef>
            <a:spcAft>
              <a:spcPct val="35000"/>
            </a:spcAft>
          </a:pPr>
          <a:r>
            <a:rPr lang="en-US" sz="2000" kern="1200" dirty="0" smtClean="0"/>
            <a:t>Despite, or perhaps because of, these struggles, the French developed a strong feeling of </a:t>
          </a:r>
          <a:r>
            <a:rPr lang="en-US" sz="2000" b="1" kern="1200" dirty="0" smtClean="0"/>
            <a:t>nationalism</a:t>
          </a:r>
          <a:r>
            <a:rPr lang="en-US" sz="2000" b="0" kern="1200" dirty="0" smtClean="0"/>
            <a:t> – they were proud of their country and devoted to it.</a:t>
          </a:r>
          <a:endParaRPr lang="en-US" sz="2000" kern="1200" dirty="0"/>
        </a:p>
      </dsp:txBody>
      <dsp:txXfrm>
        <a:off x="473248" y="2509347"/>
        <a:ext cx="8019506" cy="719224"/>
      </dsp:txXfrm>
    </dsp:sp>
    <dsp:sp modelId="{99F54BEC-6948-400E-AA24-CB5C53980730}">
      <dsp:nvSpPr>
        <dsp:cNvPr id="0" name=""/>
        <dsp:cNvSpPr/>
      </dsp:nvSpPr>
      <dsp:spPr>
        <a:xfrm>
          <a:off x="0" y="4093680"/>
          <a:ext cx="8686800" cy="6804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7B9A792-4DB7-4E2F-8311-E21E8AB319BC}">
      <dsp:nvSpPr>
        <dsp:cNvPr id="0" name=""/>
        <dsp:cNvSpPr/>
      </dsp:nvSpPr>
      <dsp:spPr>
        <a:xfrm>
          <a:off x="434340" y="3695160"/>
          <a:ext cx="6080760" cy="79704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889000">
            <a:lnSpc>
              <a:spcPct val="90000"/>
            </a:lnSpc>
            <a:spcBef>
              <a:spcPct val="0"/>
            </a:spcBef>
            <a:spcAft>
              <a:spcPct val="35000"/>
            </a:spcAft>
          </a:pPr>
          <a:r>
            <a:rPr lang="en-US" sz="2000" kern="1200" dirty="0" smtClean="0"/>
            <a:t>National pride was fueled by military successes.</a:t>
          </a:r>
          <a:endParaRPr lang="en-US" sz="2000" kern="1200" dirty="0"/>
        </a:p>
      </dsp:txBody>
      <dsp:txXfrm>
        <a:off x="473248" y="3734068"/>
        <a:ext cx="6002944" cy="719224"/>
      </dsp:txXfrm>
    </dsp:sp>
    <dsp:sp modelId="{152A7AA9-24EF-45DC-A3F3-863E0DA7FA12}">
      <dsp:nvSpPr>
        <dsp:cNvPr id="0" name=""/>
        <dsp:cNvSpPr/>
      </dsp:nvSpPr>
      <dsp:spPr>
        <a:xfrm>
          <a:off x="0" y="5318400"/>
          <a:ext cx="8686800" cy="6804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1F68C47-4B4E-4545-B374-C28B2B444E28}">
      <dsp:nvSpPr>
        <dsp:cNvPr id="0" name=""/>
        <dsp:cNvSpPr/>
      </dsp:nvSpPr>
      <dsp:spPr>
        <a:xfrm>
          <a:off x="434340" y="4919880"/>
          <a:ext cx="7890941" cy="79704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889000">
            <a:lnSpc>
              <a:spcPct val="90000"/>
            </a:lnSpc>
            <a:spcBef>
              <a:spcPct val="0"/>
            </a:spcBef>
            <a:spcAft>
              <a:spcPct val="35000"/>
            </a:spcAft>
          </a:pPr>
          <a:r>
            <a:rPr lang="en-US" sz="2000" kern="1200" dirty="0" smtClean="0"/>
            <a:t>It would be a military leader – </a:t>
          </a:r>
          <a:r>
            <a:rPr lang="en-US" sz="2000" b="1" kern="1200" dirty="0" smtClean="0"/>
            <a:t>Napoleon Bonaparte</a:t>
          </a:r>
          <a:r>
            <a:rPr lang="en-US" sz="2000" kern="1200" dirty="0" smtClean="0"/>
            <a:t>, coming to power through a </a:t>
          </a:r>
          <a:r>
            <a:rPr lang="en-US" sz="2000" b="1" i="1" kern="1200" dirty="0" smtClean="0"/>
            <a:t>coup d’</a:t>
          </a:r>
          <a:r>
            <a:rPr lang="en-US" sz="2000" b="1" i="1" kern="1200" dirty="0" smtClean="0">
              <a:latin typeface="Calibri"/>
            </a:rPr>
            <a:t>état </a:t>
          </a:r>
          <a:r>
            <a:rPr lang="en-US" sz="2000" b="0" i="0" kern="1200" dirty="0" smtClean="0">
              <a:latin typeface="Calibri"/>
            </a:rPr>
            <a:t>– who would end </a:t>
          </a:r>
          <a:r>
            <a:rPr lang="en-US" sz="2000" kern="1200" dirty="0" smtClean="0"/>
            <a:t>the ten-year period (1789-1799) known as the French Revolution.</a:t>
          </a:r>
          <a:endParaRPr lang="en-US" sz="2000" kern="1200" dirty="0"/>
        </a:p>
      </dsp:txBody>
      <dsp:txXfrm>
        <a:off x="473248" y="4958788"/>
        <a:ext cx="7813125" cy="71922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B4FAB-FAD9-475A-84D7-7B080453D848}">
      <dsp:nvSpPr>
        <dsp:cNvPr id="0" name=""/>
        <dsp:cNvSpPr/>
      </dsp:nvSpPr>
      <dsp:spPr>
        <a:xfrm>
          <a:off x="0" y="142874"/>
          <a:ext cx="2714624" cy="16287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1.  What Paris building was stormed on July 14, 1789?</a:t>
          </a:r>
          <a:endParaRPr lang="en-US" sz="2100" kern="1200" dirty="0"/>
        </a:p>
      </dsp:txBody>
      <dsp:txXfrm>
        <a:off x="0" y="142874"/>
        <a:ext cx="2714624" cy="1628775"/>
      </dsp:txXfrm>
    </dsp:sp>
    <dsp:sp modelId="{CBEDDE42-18B5-4D99-B1D3-C26E6F7E2397}">
      <dsp:nvSpPr>
        <dsp:cNvPr id="0" name=""/>
        <dsp:cNvSpPr/>
      </dsp:nvSpPr>
      <dsp:spPr>
        <a:xfrm>
          <a:off x="2986087" y="142874"/>
          <a:ext cx="2714624" cy="16287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2.  What human rights were established in France by the </a:t>
          </a:r>
          <a:r>
            <a:rPr lang="en-US" sz="2100" i="1" kern="1200" dirty="0" smtClean="0"/>
            <a:t>Declaration of the Rights of Man</a:t>
          </a:r>
          <a:r>
            <a:rPr lang="en-US" sz="2100" i="0" kern="1200" dirty="0" smtClean="0"/>
            <a:t>?</a:t>
          </a:r>
          <a:endParaRPr lang="en-US" sz="2100" kern="1200" dirty="0"/>
        </a:p>
      </dsp:txBody>
      <dsp:txXfrm>
        <a:off x="2986087" y="142874"/>
        <a:ext cx="2714624" cy="1628775"/>
      </dsp:txXfrm>
    </dsp:sp>
    <dsp:sp modelId="{1D343DAD-AAD3-4287-AB61-8B5C3E73B331}">
      <dsp:nvSpPr>
        <dsp:cNvPr id="0" name=""/>
        <dsp:cNvSpPr/>
      </dsp:nvSpPr>
      <dsp:spPr>
        <a:xfrm>
          <a:off x="5972175" y="142874"/>
          <a:ext cx="2714624" cy="16287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3.  How did </a:t>
          </a:r>
          <a:r>
            <a:rPr lang="en-US" sz="2100" kern="1200" dirty="0" err="1" smtClean="0"/>
            <a:t>Olympe</a:t>
          </a:r>
          <a:r>
            <a:rPr lang="en-US" sz="2100" kern="1200" dirty="0" smtClean="0"/>
            <a:t> de Gouges fight for women’s rights?</a:t>
          </a:r>
          <a:endParaRPr lang="en-US" sz="2100" kern="1200" dirty="0"/>
        </a:p>
      </dsp:txBody>
      <dsp:txXfrm>
        <a:off x="5972175" y="142874"/>
        <a:ext cx="2714624" cy="1628775"/>
      </dsp:txXfrm>
    </dsp:sp>
    <dsp:sp modelId="{0484A0E2-FAC7-441C-A041-BA9F1CED081A}">
      <dsp:nvSpPr>
        <dsp:cNvPr id="0" name=""/>
        <dsp:cNvSpPr/>
      </dsp:nvSpPr>
      <dsp:spPr>
        <a:xfrm>
          <a:off x="0" y="2043112"/>
          <a:ext cx="2714624" cy="16287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4.  What were </a:t>
          </a:r>
          <a:r>
            <a:rPr lang="en-US" sz="2100" i="1" kern="1200" dirty="0" smtClean="0">
              <a:latin typeface="Calibri"/>
            </a:rPr>
            <a:t>émigrés</a:t>
          </a:r>
          <a:r>
            <a:rPr lang="en-US" sz="2100" kern="1200" dirty="0" smtClean="0">
              <a:latin typeface="Calibri"/>
            </a:rPr>
            <a:t>, and why did French revolutionaries view them as a threat?</a:t>
          </a:r>
          <a:r>
            <a:rPr lang="en-US" sz="2100" kern="1200" dirty="0" smtClean="0"/>
            <a:t>  </a:t>
          </a:r>
          <a:endParaRPr lang="en-US" sz="2100" kern="1200" dirty="0"/>
        </a:p>
      </dsp:txBody>
      <dsp:txXfrm>
        <a:off x="0" y="2043112"/>
        <a:ext cx="2714624" cy="1628775"/>
      </dsp:txXfrm>
    </dsp:sp>
    <dsp:sp modelId="{7A5BC684-CF8B-4AA5-B161-0D1D6E8B536F}">
      <dsp:nvSpPr>
        <dsp:cNvPr id="0" name=""/>
        <dsp:cNvSpPr/>
      </dsp:nvSpPr>
      <dsp:spPr>
        <a:xfrm>
          <a:off x="2986087" y="2043112"/>
          <a:ext cx="2714624" cy="16287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5.  Name and describe the two political parties that competed for power in revolutionary France.</a:t>
          </a:r>
          <a:endParaRPr lang="en-US" sz="2100" kern="1200" dirty="0"/>
        </a:p>
      </dsp:txBody>
      <dsp:txXfrm>
        <a:off x="2986087" y="2043112"/>
        <a:ext cx="2714624" cy="1628775"/>
      </dsp:txXfrm>
    </dsp:sp>
    <dsp:sp modelId="{64E10C23-0931-4FB8-B484-DE86E82B9ECB}">
      <dsp:nvSpPr>
        <dsp:cNvPr id="0" name=""/>
        <dsp:cNvSpPr/>
      </dsp:nvSpPr>
      <dsp:spPr>
        <a:xfrm>
          <a:off x="5972175" y="2043112"/>
          <a:ext cx="2714624" cy="16287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6.  What was the Committee of Public Safety?</a:t>
          </a:r>
          <a:endParaRPr lang="en-US" sz="2100" kern="1200" dirty="0"/>
        </a:p>
      </dsp:txBody>
      <dsp:txXfrm>
        <a:off x="5972175" y="2043112"/>
        <a:ext cx="2714624" cy="1628775"/>
      </dsp:txXfrm>
    </dsp:sp>
    <dsp:sp modelId="{B12B69EF-F27C-40A4-8424-B7334F79CA6E}">
      <dsp:nvSpPr>
        <dsp:cNvPr id="0" name=""/>
        <dsp:cNvSpPr/>
      </dsp:nvSpPr>
      <dsp:spPr>
        <a:xfrm>
          <a:off x="0" y="3943350"/>
          <a:ext cx="2714624" cy="16287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7.  Describe the Reign of Terror and explain how it eventually came to an end.</a:t>
          </a:r>
          <a:endParaRPr lang="en-US" sz="2100" kern="1200" dirty="0"/>
        </a:p>
      </dsp:txBody>
      <dsp:txXfrm>
        <a:off x="0" y="3943350"/>
        <a:ext cx="2714624" cy="1628775"/>
      </dsp:txXfrm>
    </dsp:sp>
    <dsp:sp modelId="{0604E1E9-4722-4A2B-A203-D4F36910D8BF}">
      <dsp:nvSpPr>
        <dsp:cNvPr id="0" name=""/>
        <dsp:cNvSpPr/>
      </dsp:nvSpPr>
      <dsp:spPr>
        <a:xfrm>
          <a:off x="2986087" y="3943350"/>
          <a:ext cx="2714624" cy="16287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8.  Were the “excesses” of the French Revolution justified?  Why or why not?</a:t>
          </a:r>
          <a:endParaRPr lang="en-US" sz="2100" kern="1200" dirty="0"/>
        </a:p>
      </dsp:txBody>
      <dsp:txXfrm>
        <a:off x="2986087" y="3943350"/>
        <a:ext cx="2714624" cy="1628775"/>
      </dsp:txXfrm>
    </dsp:sp>
    <dsp:sp modelId="{E3B38A89-E934-4633-B877-BE3B301E29D5}">
      <dsp:nvSpPr>
        <dsp:cNvPr id="0" name=""/>
        <dsp:cNvSpPr/>
      </dsp:nvSpPr>
      <dsp:spPr>
        <a:xfrm>
          <a:off x="5972175" y="3943350"/>
          <a:ext cx="2714624" cy="16287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9.  Looking back at the first half of 1789, could the French Revolution have been avoided?  If so, how?</a:t>
          </a:r>
          <a:endParaRPr lang="en-US" sz="2100" kern="1200" dirty="0"/>
        </a:p>
      </dsp:txBody>
      <dsp:txXfrm>
        <a:off x="5972175" y="3943350"/>
        <a:ext cx="2714624" cy="16287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C7F71-E815-4B1A-909C-FB68A3FB34D2}">
      <dsp:nvSpPr>
        <dsp:cNvPr id="0" name=""/>
        <dsp:cNvSpPr/>
      </dsp:nvSpPr>
      <dsp:spPr>
        <a:xfrm>
          <a:off x="40" y="166487"/>
          <a:ext cx="3845569" cy="89898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Everything previously discussed</a:t>
          </a:r>
          <a:endParaRPr lang="en-US" sz="2500" kern="1200" dirty="0"/>
        </a:p>
      </dsp:txBody>
      <dsp:txXfrm>
        <a:off x="40" y="166487"/>
        <a:ext cx="3845569" cy="898987"/>
      </dsp:txXfrm>
    </dsp:sp>
    <dsp:sp modelId="{9383EBB5-E464-4844-AAE5-B7A185FB385B}">
      <dsp:nvSpPr>
        <dsp:cNvPr id="0" name=""/>
        <dsp:cNvSpPr/>
      </dsp:nvSpPr>
      <dsp:spPr>
        <a:xfrm>
          <a:off x="40" y="1065475"/>
          <a:ext cx="3845569" cy="32940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Absolutism</a:t>
          </a:r>
          <a:endParaRPr lang="en-US" sz="2500" kern="1200" dirty="0"/>
        </a:p>
        <a:p>
          <a:pPr marL="228600" lvl="1" indent="-228600" algn="l" defTabSz="1111250">
            <a:lnSpc>
              <a:spcPct val="90000"/>
            </a:lnSpc>
            <a:spcBef>
              <a:spcPct val="0"/>
            </a:spcBef>
            <a:spcAft>
              <a:spcPct val="15000"/>
            </a:spcAft>
            <a:buChar char="••"/>
          </a:pPr>
          <a:r>
            <a:rPr lang="en-US" sz="2500" kern="1200" dirty="0" smtClean="0"/>
            <a:t>Unjust socio-political system (Old Regime)</a:t>
          </a:r>
          <a:endParaRPr lang="en-US" sz="2500" kern="1200" dirty="0"/>
        </a:p>
        <a:p>
          <a:pPr marL="228600" lvl="1" indent="-228600" algn="l" defTabSz="1111250">
            <a:lnSpc>
              <a:spcPct val="90000"/>
            </a:lnSpc>
            <a:spcBef>
              <a:spcPct val="0"/>
            </a:spcBef>
            <a:spcAft>
              <a:spcPct val="15000"/>
            </a:spcAft>
            <a:buChar char="••"/>
          </a:pPr>
          <a:r>
            <a:rPr lang="en-US" sz="2500" kern="1200" dirty="0" smtClean="0"/>
            <a:t>Poor harvests which left peasant farmers with little money for taxes</a:t>
          </a:r>
          <a:endParaRPr lang="en-US" sz="2500" kern="1200" dirty="0"/>
        </a:p>
        <a:p>
          <a:pPr marL="228600" lvl="1" indent="-228600" algn="l" defTabSz="1111250">
            <a:lnSpc>
              <a:spcPct val="90000"/>
            </a:lnSpc>
            <a:spcBef>
              <a:spcPct val="0"/>
            </a:spcBef>
            <a:spcAft>
              <a:spcPct val="15000"/>
            </a:spcAft>
            <a:buChar char="••"/>
          </a:pPr>
          <a:r>
            <a:rPr lang="en-US" sz="2500" kern="1200" dirty="0" smtClean="0"/>
            <a:t>Influence of Enlightenment </a:t>
          </a:r>
          <a:r>
            <a:rPr lang="en-US" sz="2500" i="1" kern="1200" dirty="0" err="1" smtClean="0"/>
            <a:t>philosophes</a:t>
          </a:r>
          <a:endParaRPr lang="en-US" sz="2500" kern="1200" dirty="0"/>
        </a:p>
      </dsp:txBody>
      <dsp:txXfrm>
        <a:off x="40" y="1065475"/>
        <a:ext cx="3845569" cy="3294000"/>
      </dsp:txXfrm>
    </dsp:sp>
    <dsp:sp modelId="{3A0F9A89-0005-4A43-86C6-FBB114349824}">
      <dsp:nvSpPr>
        <dsp:cNvPr id="0" name=""/>
        <dsp:cNvSpPr/>
      </dsp:nvSpPr>
      <dsp:spPr>
        <a:xfrm>
          <a:off x="4383989" y="166487"/>
          <a:ext cx="3845569" cy="89898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Also</a:t>
          </a:r>
          <a:endParaRPr lang="en-US" sz="2500" kern="1200" dirty="0"/>
        </a:p>
      </dsp:txBody>
      <dsp:txXfrm>
        <a:off x="4383989" y="166487"/>
        <a:ext cx="3845569" cy="898987"/>
      </dsp:txXfrm>
    </dsp:sp>
    <dsp:sp modelId="{410A815C-645A-4E3E-95E8-C2D46D4A98C5}">
      <dsp:nvSpPr>
        <dsp:cNvPr id="0" name=""/>
        <dsp:cNvSpPr/>
      </dsp:nvSpPr>
      <dsp:spPr>
        <a:xfrm>
          <a:off x="4383989" y="1065475"/>
          <a:ext cx="3845569" cy="32940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System of mercantilism which restricted trade</a:t>
          </a:r>
          <a:endParaRPr lang="en-US" sz="2500" kern="1200" dirty="0"/>
        </a:p>
        <a:p>
          <a:pPr marL="228600" lvl="1" indent="-228600" algn="l" defTabSz="1111250">
            <a:lnSpc>
              <a:spcPct val="90000"/>
            </a:lnSpc>
            <a:spcBef>
              <a:spcPct val="0"/>
            </a:spcBef>
            <a:spcAft>
              <a:spcPct val="15000"/>
            </a:spcAft>
            <a:buChar char="••"/>
          </a:pPr>
          <a:r>
            <a:rPr lang="en-US" sz="2500" kern="1200" dirty="0" smtClean="0"/>
            <a:t>Influence of other successful revolutions</a:t>
          </a:r>
          <a:endParaRPr lang="en-US" sz="2500" kern="1200" dirty="0"/>
        </a:p>
        <a:p>
          <a:pPr marL="457200" lvl="2" indent="-228600" algn="l" defTabSz="1111250">
            <a:lnSpc>
              <a:spcPct val="90000"/>
            </a:lnSpc>
            <a:spcBef>
              <a:spcPct val="0"/>
            </a:spcBef>
            <a:spcAft>
              <a:spcPct val="15000"/>
            </a:spcAft>
            <a:buChar char="••"/>
          </a:pPr>
          <a:r>
            <a:rPr lang="en-US" sz="2500" kern="1200" dirty="0" smtClean="0"/>
            <a:t>England’s Glorious Revolution (1688-1689)</a:t>
          </a:r>
          <a:endParaRPr lang="en-US" sz="2500" kern="1200" dirty="0"/>
        </a:p>
        <a:p>
          <a:pPr marL="457200" lvl="2" indent="-228600" algn="l" defTabSz="1111250">
            <a:lnSpc>
              <a:spcPct val="90000"/>
            </a:lnSpc>
            <a:spcBef>
              <a:spcPct val="0"/>
            </a:spcBef>
            <a:spcAft>
              <a:spcPct val="15000"/>
            </a:spcAft>
            <a:buChar char="••"/>
          </a:pPr>
          <a:r>
            <a:rPr lang="en-US" sz="2500" kern="1200" dirty="0" smtClean="0"/>
            <a:t>American Revolution (1775-1783)</a:t>
          </a:r>
          <a:endParaRPr lang="en-US" sz="2500" kern="1200" dirty="0"/>
        </a:p>
      </dsp:txBody>
      <dsp:txXfrm>
        <a:off x="4383989" y="1065475"/>
        <a:ext cx="3845569" cy="3294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5E8D6-BE17-42BF-8D4B-45AD07A5CD94}">
      <dsp:nvSpPr>
        <dsp:cNvPr id="0" name=""/>
        <dsp:cNvSpPr/>
      </dsp:nvSpPr>
      <dsp:spPr>
        <a:xfrm>
          <a:off x="2667" y="104791"/>
          <a:ext cx="2600324"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Bankruptcy</a:t>
          </a:r>
          <a:endParaRPr lang="en-US" sz="1800" kern="1200" dirty="0"/>
        </a:p>
      </dsp:txBody>
      <dsp:txXfrm>
        <a:off x="2667" y="104791"/>
        <a:ext cx="2600324" cy="518400"/>
      </dsp:txXfrm>
    </dsp:sp>
    <dsp:sp modelId="{C9DD9B59-6F6A-481E-8622-1F04A079939E}">
      <dsp:nvSpPr>
        <dsp:cNvPr id="0" name=""/>
        <dsp:cNvSpPr/>
      </dsp:nvSpPr>
      <dsp:spPr>
        <a:xfrm>
          <a:off x="2667" y="623191"/>
          <a:ext cx="2600324" cy="437741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Caused by deficit spending</a:t>
          </a:r>
          <a:endParaRPr lang="en-US" sz="1800" kern="1200" dirty="0"/>
        </a:p>
        <a:p>
          <a:pPr marL="171450" lvl="1" indent="-171450" algn="l" defTabSz="800100">
            <a:lnSpc>
              <a:spcPct val="90000"/>
            </a:lnSpc>
            <a:spcBef>
              <a:spcPct val="0"/>
            </a:spcBef>
            <a:spcAft>
              <a:spcPct val="15000"/>
            </a:spcAft>
            <a:buChar char="••"/>
          </a:pPr>
          <a:r>
            <a:rPr lang="en-US" sz="1800" kern="1200" dirty="0" smtClean="0"/>
            <a:t>Financial ministers (Turgot, Necker, </a:t>
          </a:r>
          <a:r>
            <a:rPr lang="en-US" sz="1800" kern="1200" dirty="0" err="1" smtClean="0"/>
            <a:t>Calonne</a:t>
          </a:r>
          <a:r>
            <a:rPr lang="en-US" sz="1800" kern="1200" dirty="0" smtClean="0"/>
            <a:t>) proposed changes</a:t>
          </a:r>
          <a:endParaRPr lang="en-US" sz="1800" kern="1200" dirty="0"/>
        </a:p>
        <a:p>
          <a:pPr marL="342900" lvl="2" indent="-171450" algn="l" defTabSz="800100">
            <a:lnSpc>
              <a:spcPct val="90000"/>
            </a:lnSpc>
            <a:spcBef>
              <a:spcPct val="0"/>
            </a:spcBef>
            <a:spcAft>
              <a:spcPct val="15000"/>
            </a:spcAft>
            <a:buChar char="••"/>
          </a:pPr>
          <a:r>
            <a:rPr lang="en-US" sz="1800" kern="1200" dirty="0" smtClean="0"/>
            <a:t>But these were rejected</a:t>
          </a:r>
          <a:endParaRPr lang="en-US" sz="1800" kern="1200" dirty="0"/>
        </a:p>
        <a:p>
          <a:pPr marL="171450" lvl="1" indent="-171450" algn="l" defTabSz="800100">
            <a:lnSpc>
              <a:spcPct val="90000"/>
            </a:lnSpc>
            <a:spcBef>
              <a:spcPct val="0"/>
            </a:spcBef>
            <a:spcAft>
              <a:spcPct val="15000"/>
            </a:spcAft>
            <a:buChar char="••"/>
          </a:pPr>
          <a:r>
            <a:rPr lang="en-US" sz="1800" kern="1200" dirty="0" smtClean="0"/>
            <a:t>Assembly of Notables voted down taxation for the nobility in 1787</a:t>
          </a:r>
          <a:endParaRPr lang="en-US" sz="1800" kern="1200" dirty="0"/>
        </a:p>
      </dsp:txBody>
      <dsp:txXfrm>
        <a:off x="2667" y="623191"/>
        <a:ext cx="2600324" cy="4377417"/>
      </dsp:txXfrm>
    </dsp:sp>
    <dsp:sp modelId="{FBF50647-2364-405C-B654-B65A4C5A6A85}">
      <dsp:nvSpPr>
        <dsp:cNvPr id="0" name=""/>
        <dsp:cNvSpPr/>
      </dsp:nvSpPr>
      <dsp:spPr>
        <a:xfrm>
          <a:off x="2967037" y="104791"/>
          <a:ext cx="2600324"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Great Fear</a:t>
          </a:r>
          <a:endParaRPr lang="en-US" sz="1800" kern="1200" dirty="0"/>
        </a:p>
      </dsp:txBody>
      <dsp:txXfrm>
        <a:off x="2967037" y="104791"/>
        <a:ext cx="2600324" cy="518400"/>
      </dsp:txXfrm>
    </dsp:sp>
    <dsp:sp modelId="{D57DBFEF-6504-40E6-8BBD-79F6B55A4B89}">
      <dsp:nvSpPr>
        <dsp:cNvPr id="0" name=""/>
        <dsp:cNvSpPr/>
      </dsp:nvSpPr>
      <dsp:spPr>
        <a:xfrm>
          <a:off x="2967037" y="623191"/>
          <a:ext cx="2600324" cy="437741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Worst famine in memory</a:t>
          </a:r>
          <a:endParaRPr lang="en-US" sz="1800" kern="1200" dirty="0"/>
        </a:p>
        <a:p>
          <a:pPr marL="171450" lvl="1" indent="-171450" algn="l" defTabSz="800100">
            <a:lnSpc>
              <a:spcPct val="90000"/>
            </a:lnSpc>
            <a:spcBef>
              <a:spcPct val="0"/>
            </a:spcBef>
            <a:spcAft>
              <a:spcPct val="15000"/>
            </a:spcAft>
            <a:buChar char="••"/>
          </a:pPr>
          <a:r>
            <a:rPr lang="en-US" sz="1800" kern="1200" dirty="0" smtClean="0"/>
            <a:t>Hungry, impoverished peasants feared that nobles at Estates-General were seeking greater privileges</a:t>
          </a:r>
          <a:endParaRPr lang="en-US" sz="1800" kern="1200" dirty="0"/>
        </a:p>
        <a:p>
          <a:pPr marL="171450" lvl="1" indent="-171450" algn="l" defTabSz="800100">
            <a:lnSpc>
              <a:spcPct val="90000"/>
            </a:lnSpc>
            <a:spcBef>
              <a:spcPct val="0"/>
            </a:spcBef>
            <a:spcAft>
              <a:spcPct val="15000"/>
            </a:spcAft>
            <a:buChar char="••"/>
          </a:pPr>
          <a:r>
            <a:rPr lang="en-US" sz="1800" kern="1200" dirty="0" smtClean="0"/>
            <a:t>Attacks on nobles occurred throughout the country in 1789</a:t>
          </a:r>
          <a:endParaRPr lang="en-US" sz="1800" kern="1200" dirty="0"/>
        </a:p>
      </dsp:txBody>
      <dsp:txXfrm>
        <a:off x="2967037" y="623191"/>
        <a:ext cx="2600324" cy="4377417"/>
      </dsp:txXfrm>
    </dsp:sp>
    <dsp:sp modelId="{480580FF-79D2-4A56-93CD-1D36006DE103}">
      <dsp:nvSpPr>
        <dsp:cNvPr id="0" name=""/>
        <dsp:cNvSpPr/>
      </dsp:nvSpPr>
      <dsp:spPr>
        <a:xfrm>
          <a:off x="5931407" y="104791"/>
          <a:ext cx="2600324"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i="1" kern="1200" dirty="0" smtClean="0"/>
            <a:t>Estates-General</a:t>
          </a:r>
          <a:endParaRPr lang="en-US" sz="1800" i="1" kern="1200" dirty="0"/>
        </a:p>
      </dsp:txBody>
      <dsp:txXfrm>
        <a:off x="5931407" y="104791"/>
        <a:ext cx="2600324" cy="518400"/>
      </dsp:txXfrm>
    </dsp:sp>
    <dsp:sp modelId="{2EE8E7D3-FE17-40CC-9782-B338ADAB8463}">
      <dsp:nvSpPr>
        <dsp:cNvPr id="0" name=""/>
        <dsp:cNvSpPr/>
      </dsp:nvSpPr>
      <dsp:spPr>
        <a:xfrm>
          <a:off x="5931407" y="623191"/>
          <a:ext cx="2600324" cy="437741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Louis XVI had no choice but to call for a meeting of the </a:t>
          </a:r>
          <a:r>
            <a:rPr lang="en-US" sz="1800" b="1" i="1" kern="1200" dirty="0" smtClean="0"/>
            <a:t>Estates-General </a:t>
          </a:r>
          <a:r>
            <a:rPr lang="en-US" sz="1800" kern="1200" dirty="0" smtClean="0"/>
            <a:t>to find a solution to the bankruptcy problem</a:t>
          </a:r>
          <a:endParaRPr lang="en-US" sz="1800" kern="1200" dirty="0"/>
        </a:p>
        <a:p>
          <a:pPr marL="342900" lvl="2" indent="-171450" algn="l" defTabSz="800100">
            <a:lnSpc>
              <a:spcPct val="90000"/>
            </a:lnSpc>
            <a:spcBef>
              <a:spcPct val="0"/>
            </a:spcBef>
            <a:spcAft>
              <a:spcPct val="15000"/>
            </a:spcAft>
            <a:buChar char="••"/>
          </a:pPr>
          <a:r>
            <a:rPr lang="en-US" sz="1800" kern="1200" dirty="0" smtClean="0"/>
            <a:t>All three estates</a:t>
          </a:r>
          <a:endParaRPr lang="en-US" sz="1800" kern="1200" dirty="0"/>
        </a:p>
        <a:p>
          <a:pPr marL="171450" lvl="1" indent="-171450" algn="l" defTabSz="800100">
            <a:lnSpc>
              <a:spcPct val="90000"/>
            </a:lnSpc>
            <a:spcBef>
              <a:spcPct val="0"/>
            </a:spcBef>
            <a:spcAft>
              <a:spcPct val="15000"/>
            </a:spcAft>
            <a:buChar char="••"/>
          </a:pPr>
          <a:r>
            <a:rPr lang="en-US" sz="1800" kern="1200" dirty="0" smtClean="0"/>
            <a:t>Had not met since 1614</a:t>
          </a:r>
          <a:endParaRPr lang="en-US" sz="1800" kern="1200" dirty="0"/>
        </a:p>
        <a:p>
          <a:pPr marL="171450" lvl="1" indent="-171450" algn="l" defTabSz="800100">
            <a:lnSpc>
              <a:spcPct val="90000"/>
            </a:lnSpc>
            <a:spcBef>
              <a:spcPct val="0"/>
            </a:spcBef>
            <a:spcAft>
              <a:spcPct val="15000"/>
            </a:spcAft>
            <a:buChar char="••"/>
          </a:pPr>
          <a:r>
            <a:rPr lang="en-US" sz="1800" kern="1200" dirty="0" smtClean="0"/>
            <a:t>Set in motion a series of events which resulted in the abolition of the monarchy and a completely new socio-political system for France</a:t>
          </a:r>
          <a:endParaRPr lang="en-US" sz="1800" kern="1200" dirty="0"/>
        </a:p>
      </dsp:txBody>
      <dsp:txXfrm>
        <a:off x="5931407" y="623191"/>
        <a:ext cx="2600324" cy="43774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1F50FD-8512-48C5-BDDA-FA7CB132320C}">
      <dsp:nvSpPr>
        <dsp:cNvPr id="0" name=""/>
        <dsp:cNvSpPr/>
      </dsp:nvSpPr>
      <dsp:spPr>
        <a:xfrm>
          <a:off x="2669083" y="847"/>
          <a:ext cx="3196232" cy="3196232"/>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b="1" kern="1200" dirty="0" smtClean="0">
              <a:latin typeface="Arial Narrow" pitchFamily="34" charset="0"/>
            </a:rPr>
            <a:t>First Estate = 1 Vote or 130,000 Votes </a:t>
          </a:r>
          <a:endParaRPr lang="en-US" sz="2700" b="1" kern="1200" dirty="0">
            <a:latin typeface="Arial Narrow" pitchFamily="34" charset="0"/>
          </a:endParaRPr>
        </a:p>
      </dsp:txBody>
      <dsp:txXfrm>
        <a:off x="3468141" y="847"/>
        <a:ext cx="1598116" cy="2636891"/>
      </dsp:txXfrm>
    </dsp:sp>
    <dsp:sp modelId="{710633F0-CBC1-473D-A6E4-3462641F467A}">
      <dsp:nvSpPr>
        <dsp:cNvPr id="0" name=""/>
        <dsp:cNvSpPr/>
      </dsp:nvSpPr>
      <dsp:spPr>
        <a:xfrm rot="7200000">
          <a:off x="4518262" y="3203719"/>
          <a:ext cx="3196232" cy="3196232"/>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b="1" kern="1200" dirty="0" smtClean="0">
              <a:latin typeface="Arial Narrow" pitchFamily="34" charset="0"/>
            </a:rPr>
            <a:t>Second Estate = 1 Vote or 110,000 Votes</a:t>
          </a:r>
          <a:endParaRPr lang="en-US" sz="2700" b="1" kern="1200" dirty="0">
            <a:latin typeface="Arial Narrow" pitchFamily="34" charset="0"/>
          </a:endParaRPr>
        </a:p>
      </dsp:txBody>
      <dsp:txXfrm rot="-5400000">
        <a:off x="5040135" y="4142612"/>
        <a:ext cx="2636891" cy="1598116"/>
      </dsp:txXfrm>
    </dsp:sp>
    <dsp:sp modelId="{A0389B3F-E8AD-4625-BD84-58AE46876195}">
      <dsp:nvSpPr>
        <dsp:cNvPr id="0" name=""/>
        <dsp:cNvSpPr/>
      </dsp:nvSpPr>
      <dsp:spPr>
        <a:xfrm rot="14400000">
          <a:off x="819904" y="3203719"/>
          <a:ext cx="3196232" cy="3196232"/>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b="1" kern="1200" dirty="0" smtClean="0">
              <a:latin typeface="Arial Narrow" pitchFamily="34" charset="0"/>
            </a:rPr>
            <a:t>Third Estate = 1 Vote or 25,000,000 Votes</a:t>
          </a:r>
          <a:endParaRPr lang="en-US" sz="2700" b="1" kern="1200" dirty="0">
            <a:latin typeface="Arial Narrow" pitchFamily="34" charset="0"/>
          </a:endParaRPr>
        </a:p>
      </dsp:txBody>
      <dsp:txXfrm rot="5400000">
        <a:off x="857373" y="4142612"/>
        <a:ext cx="2636891" cy="15981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502DF-D2BD-462A-99FB-7EC3A541A05A}">
      <dsp:nvSpPr>
        <dsp:cNvPr id="0" name=""/>
        <dsp:cNvSpPr/>
      </dsp:nvSpPr>
      <dsp:spPr>
        <a:xfrm>
          <a:off x="0" y="4500036"/>
          <a:ext cx="8686800" cy="9844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On June 23, 1789, Louis XVI relented.  He ordered the three estates to meet together as the </a:t>
          </a:r>
          <a:r>
            <a:rPr lang="en-US" sz="1900" b="1" kern="1200" dirty="0" smtClean="0"/>
            <a:t>National Assembly</a:t>
          </a:r>
          <a:r>
            <a:rPr lang="en-US" sz="1900" b="0" kern="1200" dirty="0" smtClean="0"/>
            <a:t> and vote, by population, on a constitution for France.</a:t>
          </a:r>
          <a:endParaRPr lang="en-US" sz="1900" kern="1200" dirty="0"/>
        </a:p>
      </dsp:txBody>
      <dsp:txXfrm>
        <a:off x="0" y="4500036"/>
        <a:ext cx="8686800" cy="984498"/>
      </dsp:txXfrm>
    </dsp:sp>
    <dsp:sp modelId="{490BD214-A10E-4417-BB48-6E161AA7ABCE}">
      <dsp:nvSpPr>
        <dsp:cNvPr id="0" name=""/>
        <dsp:cNvSpPr/>
      </dsp:nvSpPr>
      <dsp:spPr>
        <a:xfrm rot="10800000">
          <a:off x="0" y="3000646"/>
          <a:ext cx="8686800" cy="151415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The Third Estate relocated to a nearby tennis court where its members vowed to stay together and create a written constitution for France.</a:t>
          </a:r>
          <a:endParaRPr lang="en-US" sz="1900" kern="1200" dirty="0"/>
        </a:p>
      </dsp:txBody>
      <dsp:txXfrm rot="10800000">
        <a:off x="0" y="3000646"/>
        <a:ext cx="8686800" cy="983854"/>
      </dsp:txXfrm>
    </dsp:sp>
    <dsp:sp modelId="{2FC3E465-58D5-4CD7-9972-DDEA1A42EAF5}">
      <dsp:nvSpPr>
        <dsp:cNvPr id="0" name=""/>
        <dsp:cNvSpPr/>
      </dsp:nvSpPr>
      <dsp:spPr>
        <a:xfrm rot="10800000">
          <a:off x="0" y="1501255"/>
          <a:ext cx="8686800" cy="151415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Louis XVI responded by locking the Third Estate out of the meeting.</a:t>
          </a:r>
          <a:endParaRPr lang="en-US" sz="1900" kern="1200" dirty="0"/>
        </a:p>
      </dsp:txBody>
      <dsp:txXfrm rot="10800000">
        <a:off x="0" y="1501255"/>
        <a:ext cx="8686800" cy="983854"/>
      </dsp:txXfrm>
    </dsp:sp>
    <dsp:sp modelId="{CF7B89AB-2996-4CF3-B9FA-6EA1F0939292}">
      <dsp:nvSpPr>
        <dsp:cNvPr id="0" name=""/>
        <dsp:cNvSpPr/>
      </dsp:nvSpPr>
      <dsp:spPr>
        <a:xfrm rot="10800000">
          <a:off x="0" y="1865"/>
          <a:ext cx="8686800" cy="151415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The Third Estate declared itself to be the </a:t>
          </a:r>
          <a:r>
            <a:rPr lang="en-US" sz="1900" b="1" kern="1200" dirty="0" smtClean="0"/>
            <a:t>National Assembly.</a:t>
          </a:r>
          <a:endParaRPr lang="en-US" sz="1900" kern="1200" dirty="0"/>
        </a:p>
      </dsp:txBody>
      <dsp:txXfrm rot="10800000">
        <a:off x="0" y="1865"/>
        <a:ext cx="8686800" cy="9838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4A12-36EC-4576-B756-4F97870D23AA}">
      <dsp:nvSpPr>
        <dsp:cNvPr id="0" name=""/>
        <dsp:cNvSpPr/>
      </dsp:nvSpPr>
      <dsp:spPr>
        <a:xfrm>
          <a:off x="81438" y="3274"/>
          <a:ext cx="2663725" cy="15982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0" kern="1200" dirty="0" smtClean="0">
              <a:latin typeface="Arial Narrow" pitchFamily="34" charset="0"/>
            </a:rPr>
            <a:t>1.  What was the Old Regime?</a:t>
          </a:r>
          <a:endParaRPr lang="en-US" sz="2300" b="0" kern="1200" dirty="0">
            <a:latin typeface="Arial Narrow" pitchFamily="34" charset="0"/>
          </a:endParaRPr>
        </a:p>
      </dsp:txBody>
      <dsp:txXfrm>
        <a:off x="81438" y="3274"/>
        <a:ext cx="2663725" cy="1598235"/>
      </dsp:txXfrm>
    </dsp:sp>
    <dsp:sp modelId="{AA2BA3CB-6F95-4E5B-B4EB-DB9065200CC5}">
      <dsp:nvSpPr>
        <dsp:cNvPr id="0" name=""/>
        <dsp:cNvSpPr/>
      </dsp:nvSpPr>
      <dsp:spPr>
        <a:xfrm>
          <a:off x="3011537" y="3274"/>
          <a:ext cx="2663725" cy="15982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0" kern="1200" dirty="0" smtClean="0">
              <a:latin typeface="Arial Narrow" pitchFamily="34" charset="0"/>
            </a:rPr>
            <a:t>2.  How does an absolute monarchy (absolutism) operate?</a:t>
          </a:r>
          <a:endParaRPr lang="en-US" sz="2300" b="0" kern="1200" dirty="0">
            <a:latin typeface="Arial Narrow" pitchFamily="34" charset="0"/>
          </a:endParaRPr>
        </a:p>
      </dsp:txBody>
      <dsp:txXfrm>
        <a:off x="3011537" y="3274"/>
        <a:ext cx="2663725" cy="1598235"/>
      </dsp:txXfrm>
    </dsp:sp>
    <dsp:sp modelId="{6641B097-6BFC-4FD9-9F61-8D68230130B8}">
      <dsp:nvSpPr>
        <dsp:cNvPr id="0" name=""/>
        <dsp:cNvSpPr/>
      </dsp:nvSpPr>
      <dsp:spPr>
        <a:xfrm>
          <a:off x="5941635" y="3274"/>
          <a:ext cx="2663725" cy="15982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0" kern="1200" dirty="0" smtClean="0">
              <a:latin typeface="Arial Narrow" pitchFamily="34" charset="0"/>
            </a:rPr>
            <a:t>3.  Describe the size, privileges, exemptions, and burdens of the three estates.</a:t>
          </a:r>
          <a:endParaRPr lang="en-US" sz="2300" b="0" kern="1200" dirty="0">
            <a:latin typeface="Arial Narrow" pitchFamily="34" charset="0"/>
          </a:endParaRPr>
        </a:p>
      </dsp:txBody>
      <dsp:txXfrm>
        <a:off x="5941635" y="3274"/>
        <a:ext cx="2663725" cy="1598235"/>
      </dsp:txXfrm>
    </dsp:sp>
    <dsp:sp modelId="{C43C2500-1FEE-42C8-986D-2FEDA420B07C}">
      <dsp:nvSpPr>
        <dsp:cNvPr id="0" name=""/>
        <dsp:cNvSpPr/>
      </dsp:nvSpPr>
      <dsp:spPr>
        <a:xfrm>
          <a:off x="81438" y="1867882"/>
          <a:ext cx="2663725" cy="15982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0" kern="1200" dirty="0" smtClean="0">
              <a:latin typeface="Arial Narrow" pitchFamily="34" charset="0"/>
            </a:rPr>
            <a:t>4.  What is deficit spending?</a:t>
          </a:r>
          <a:endParaRPr lang="en-US" sz="2300" b="0" kern="1200" dirty="0">
            <a:latin typeface="Arial Narrow" pitchFamily="34" charset="0"/>
          </a:endParaRPr>
        </a:p>
      </dsp:txBody>
      <dsp:txXfrm>
        <a:off x="81438" y="1867882"/>
        <a:ext cx="2663725" cy="1598235"/>
      </dsp:txXfrm>
    </dsp:sp>
    <dsp:sp modelId="{A774F521-749B-4366-8490-F292F83C8895}">
      <dsp:nvSpPr>
        <dsp:cNvPr id="0" name=""/>
        <dsp:cNvSpPr/>
      </dsp:nvSpPr>
      <dsp:spPr>
        <a:xfrm>
          <a:off x="3011537" y="1867882"/>
          <a:ext cx="2663725" cy="15982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0" kern="1200" dirty="0" smtClean="0">
              <a:latin typeface="Arial Narrow" pitchFamily="34" charset="0"/>
            </a:rPr>
            <a:t>5.  Describe the type of thinking used by the </a:t>
          </a:r>
          <a:r>
            <a:rPr lang="en-US" sz="2300" b="0" i="1" kern="1200" dirty="0" err="1" smtClean="0">
              <a:latin typeface="Arial Narrow" pitchFamily="34" charset="0"/>
            </a:rPr>
            <a:t>philosophes</a:t>
          </a:r>
          <a:r>
            <a:rPr lang="en-US" sz="2300" b="0" i="0" kern="1200" dirty="0" smtClean="0">
              <a:latin typeface="Arial Narrow" pitchFamily="34" charset="0"/>
            </a:rPr>
            <a:t>.</a:t>
          </a:r>
          <a:endParaRPr lang="en-US" sz="2300" b="0" kern="1200" dirty="0">
            <a:latin typeface="Arial Narrow" pitchFamily="34" charset="0"/>
          </a:endParaRPr>
        </a:p>
      </dsp:txBody>
      <dsp:txXfrm>
        <a:off x="3011537" y="1867882"/>
        <a:ext cx="2663725" cy="1598235"/>
      </dsp:txXfrm>
    </dsp:sp>
    <dsp:sp modelId="{BF5DACC3-9F69-4CFA-AD52-559791F6DCC3}">
      <dsp:nvSpPr>
        <dsp:cNvPr id="0" name=""/>
        <dsp:cNvSpPr/>
      </dsp:nvSpPr>
      <dsp:spPr>
        <a:xfrm>
          <a:off x="5941635" y="1867882"/>
          <a:ext cx="2663725" cy="15982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0" kern="1200" dirty="0" smtClean="0">
              <a:latin typeface="Arial Narrow" pitchFamily="34" charset="0"/>
            </a:rPr>
            <a:t>6.  What were the underlying (long-term) causes of the French Revolution?</a:t>
          </a:r>
          <a:endParaRPr lang="en-US" sz="2300" b="0" kern="1200" dirty="0">
            <a:latin typeface="Arial Narrow" pitchFamily="34" charset="0"/>
          </a:endParaRPr>
        </a:p>
      </dsp:txBody>
      <dsp:txXfrm>
        <a:off x="5941635" y="1867882"/>
        <a:ext cx="2663725" cy="1598235"/>
      </dsp:txXfrm>
    </dsp:sp>
    <dsp:sp modelId="{216A0DEB-3A81-449C-A7A3-09EC4847AF76}">
      <dsp:nvSpPr>
        <dsp:cNvPr id="0" name=""/>
        <dsp:cNvSpPr/>
      </dsp:nvSpPr>
      <dsp:spPr>
        <a:xfrm>
          <a:off x="81438" y="3732490"/>
          <a:ext cx="2663725" cy="15982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0" kern="1200" dirty="0" smtClean="0">
              <a:latin typeface="Arial Narrow" pitchFamily="34" charset="0"/>
            </a:rPr>
            <a:t>7.  What were the immediate (short-term) causes of the French Revolution?</a:t>
          </a:r>
          <a:endParaRPr lang="en-US" sz="2300" b="0" kern="1200" dirty="0">
            <a:latin typeface="Arial Narrow" pitchFamily="34" charset="0"/>
          </a:endParaRPr>
        </a:p>
      </dsp:txBody>
      <dsp:txXfrm>
        <a:off x="81438" y="3732490"/>
        <a:ext cx="2663725" cy="1598235"/>
      </dsp:txXfrm>
    </dsp:sp>
    <dsp:sp modelId="{F0AC2FB8-DC66-4B9E-9E02-31B992354C7A}">
      <dsp:nvSpPr>
        <dsp:cNvPr id="0" name=""/>
        <dsp:cNvSpPr/>
      </dsp:nvSpPr>
      <dsp:spPr>
        <a:xfrm>
          <a:off x="3011537" y="3732490"/>
          <a:ext cx="2663725" cy="15982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0" kern="1200" dirty="0" smtClean="0">
              <a:latin typeface="Arial Narrow" pitchFamily="34" charset="0"/>
            </a:rPr>
            <a:t>8.  Explain the debate over voting which occurred in the </a:t>
          </a:r>
          <a:r>
            <a:rPr lang="en-US" sz="2300" b="0" i="1" kern="1200" dirty="0" smtClean="0">
              <a:latin typeface="Arial Narrow" pitchFamily="34" charset="0"/>
            </a:rPr>
            <a:t>Estates-General</a:t>
          </a:r>
          <a:r>
            <a:rPr lang="en-US" sz="2300" b="0" i="0" kern="1200" dirty="0" smtClean="0">
              <a:latin typeface="Arial Narrow" pitchFamily="34" charset="0"/>
            </a:rPr>
            <a:t>.</a:t>
          </a:r>
          <a:endParaRPr lang="en-US" sz="2300" b="0" kern="1200" dirty="0">
            <a:latin typeface="Arial Narrow" pitchFamily="34" charset="0"/>
          </a:endParaRPr>
        </a:p>
      </dsp:txBody>
      <dsp:txXfrm>
        <a:off x="3011537" y="3732490"/>
        <a:ext cx="2663725" cy="1598235"/>
      </dsp:txXfrm>
    </dsp:sp>
    <dsp:sp modelId="{4C9BD7E8-1F34-4A3A-8A3A-5B0CBDC8EC42}">
      <dsp:nvSpPr>
        <dsp:cNvPr id="0" name=""/>
        <dsp:cNvSpPr/>
      </dsp:nvSpPr>
      <dsp:spPr>
        <a:xfrm>
          <a:off x="5941635" y="3732490"/>
          <a:ext cx="2663725" cy="15982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0" kern="1200" dirty="0" smtClean="0">
              <a:latin typeface="Arial Narrow" pitchFamily="34" charset="0"/>
            </a:rPr>
            <a:t>9.  What was the Tennis Court Oath?</a:t>
          </a:r>
          <a:endParaRPr lang="en-US" sz="2300" b="0" kern="1200" dirty="0">
            <a:latin typeface="Arial Narrow" pitchFamily="34" charset="0"/>
          </a:endParaRPr>
        </a:p>
      </dsp:txBody>
      <dsp:txXfrm>
        <a:off x="5941635" y="3732490"/>
        <a:ext cx="2663725" cy="15982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91D5B-3913-46B9-A815-B091C7076EEF}">
      <dsp:nvSpPr>
        <dsp:cNvPr id="0" name=""/>
        <dsp:cNvSpPr/>
      </dsp:nvSpPr>
      <dsp:spPr>
        <a:xfrm>
          <a:off x="0" y="431481"/>
          <a:ext cx="82296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C3D7E9-887E-46AD-BC53-0D5D29210799}">
      <dsp:nvSpPr>
        <dsp:cNvPr id="0" name=""/>
        <dsp:cNvSpPr/>
      </dsp:nvSpPr>
      <dsp:spPr>
        <a:xfrm>
          <a:off x="411480" y="62481"/>
          <a:ext cx="5760720"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111250">
            <a:lnSpc>
              <a:spcPct val="90000"/>
            </a:lnSpc>
            <a:spcBef>
              <a:spcPct val="0"/>
            </a:spcBef>
            <a:spcAft>
              <a:spcPct val="35000"/>
            </a:spcAft>
          </a:pPr>
          <a:r>
            <a:rPr lang="en-US" sz="2500" kern="1200" dirty="0" smtClean="0"/>
            <a:t>National Assembly (1789-1791)</a:t>
          </a:r>
          <a:endParaRPr lang="en-US" sz="2500" kern="1200" dirty="0"/>
        </a:p>
      </dsp:txBody>
      <dsp:txXfrm>
        <a:off x="447506" y="98507"/>
        <a:ext cx="5688668" cy="665948"/>
      </dsp:txXfrm>
    </dsp:sp>
    <dsp:sp modelId="{B61D49FA-CFEE-4500-9D44-04279CB53A34}">
      <dsp:nvSpPr>
        <dsp:cNvPr id="0" name=""/>
        <dsp:cNvSpPr/>
      </dsp:nvSpPr>
      <dsp:spPr>
        <a:xfrm>
          <a:off x="0" y="1565481"/>
          <a:ext cx="82296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DB3132-AC30-4D48-B639-467319BFA9C5}">
      <dsp:nvSpPr>
        <dsp:cNvPr id="0" name=""/>
        <dsp:cNvSpPr/>
      </dsp:nvSpPr>
      <dsp:spPr>
        <a:xfrm>
          <a:off x="411480" y="1196481"/>
          <a:ext cx="5760720"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111250">
            <a:lnSpc>
              <a:spcPct val="90000"/>
            </a:lnSpc>
            <a:spcBef>
              <a:spcPct val="0"/>
            </a:spcBef>
            <a:spcAft>
              <a:spcPct val="35000"/>
            </a:spcAft>
          </a:pPr>
          <a:r>
            <a:rPr lang="en-US" sz="2500" kern="1200" dirty="0" smtClean="0"/>
            <a:t>Legislative Assembly (1791-1792) </a:t>
          </a:r>
          <a:endParaRPr lang="en-US" sz="2500" kern="1200" dirty="0"/>
        </a:p>
      </dsp:txBody>
      <dsp:txXfrm>
        <a:off x="447506" y="1232507"/>
        <a:ext cx="5688668" cy="665948"/>
      </dsp:txXfrm>
    </dsp:sp>
    <dsp:sp modelId="{8E8B02F7-AFFE-4463-9DAB-0D7E6563C4BB}">
      <dsp:nvSpPr>
        <dsp:cNvPr id="0" name=""/>
        <dsp:cNvSpPr/>
      </dsp:nvSpPr>
      <dsp:spPr>
        <a:xfrm>
          <a:off x="0" y="2699481"/>
          <a:ext cx="82296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470AA0-87E4-49B5-9FBC-26E5ABBCFAB0}">
      <dsp:nvSpPr>
        <dsp:cNvPr id="0" name=""/>
        <dsp:cNvSpPr/>
      </dsp:nvSpPr>
      <dsp:spPr>
        <a:xfrm>
          <a:off x="411480" y="2330481"/>
          <a:ext cx="5760720"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111250">
            <a:lnSpc>
              <a:spcPct val="90000"/>
            </a:lnSpc>
            <a:spcBef>
              <a:spcPct val="0"/>
            </a:spcBef>
            <a:spcAft>
              <a:spcPct val="35000"/>
            </a:spcAft>
          </a:pPr>
          <a:r>
            <a:rPr lang="en-US" sz="2500" kern="1200" dirty="0" smtClean="0"/>
            <a:t>Convention (1792-1795)</a:t>
          </a:r>
          <a:endParaRPr lang="en-US" sz="2500" kern="1200" dirty="0"/>
        </a:p>
      </dsp:txBody>
      <dsp:txXfrm>
        <a:off x="447506" y="2366507"/>
        <a:ext cx="5688668" cy="665948"/>
      </dsp:txXfrm>
    </dsp:sp>
    <dsp:sp modelId="{ED73FD08-31FD-420A-9CB9-251C025D40FA}">
      <dsp:nvSpPr>
        <dsp:cNvPr id="0" name=""/>
        <dsp:cNvSpPr/>
      </dsp:nvSpPr>
      <dsp:spPr>
        <a:xfrm>
          <a:off x="0" y="3833481"/>
          <a:ext cx="82296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48B7C6-78FF-40CA-B976-6B186AEEB211}">
      <dsp:nvSpPr>
        <dsp:cNvPr id="0" name=""/>
        <dsp:cNvSpPr/>
      </dsp:nvSpPr>
      <dsp:spPr>
        <a:xfrm>
          <a:off x="411480" y="3464481"/>
          <a:ext cx="5760720"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111250">
            <a:lnSpc>
              <a:spcPct val="90000"/>
            </a:lnSpc>
            <a:spcBef>
              <a:spcPct val="0"/>
            </a:spcBef>
            <a:spcAft>
              <a:spcPct val="35000"/>
            </a:spcAft>
          </a:pPr>
          <a:r>
            <a:rPr lang="en-US" sz="2500" kern="1200" dirty="0" smtClean="0"/>
            <a:t>Directory (1795-1799)</a:t>
          </a:r>
          <a:endParaRPr lang="en-US" sz="2500" kern="1200" dirty="0"/>
        </a:p>
      </dsp:txBody>
      <dsp:txXfrm>
        <a:off x="447506" y="3500507"/>
        <a:ext cx="5688668" cy="6659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EF5D6-0A04-4FBB-9F3F-0C8449346C20}">
      <dsp:nvSpPr>
        <dsp:cNvPr id="0" name=""/>
        <dsp:cNvSpPr/>
      </dsp:nvSpPr>
      <dsp:spPr>
        <a:xfrm>
          <a:off x="40" y="192378"/>
          <a:ext cx="3845569" cy="82661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People of Paris seized weapons from the </a:t>
          </a:r>
          <a:r>
            <a:rPr lang="en-US" sz="2300" b="1" kern="1200" dirty="0" smtClean="0"/>
            <a:t>Bastille</a:t>
          </a:r>
          <a:endParaRPr lang="en-US" sz="2300" b="1" kern="1200" dirty="0"/>
        </a:p>
      </dsp:txBody>
      <dsp:txXfrm>
        <a:off x="40" y="192378"/>
        <a:ext cx="3845569" cy="826617"/>
      </dsp:txXfrm>
    </dsp:sp>
    <dsp:sp modelId="{10DF5276-F678-4B2A-B301-41E45E23B0CA}">
      <dsp:nvSpPr>
        <dsp:cNvPr id="0" name=""/>
        <dsp:cNvSpPr/>
      </dsp:nvSpPr>
      <dsp:spPr>
        <a:xfrm>
          <a:off x="40" y="1018996"/>
          <a:ext cx="3845569" cy="331458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July 14, 1789</a:t>
          </a:r>
          <a:endParaRPr lang="en-US" sz="2300" kern="1200" dirty="0"/>
        </a:p>
        <a:p>
          <a:pPr marL="228600" lvl="1" indent="-228600" algn="l" defTabSz="1022350">
            <a:lnSpc>
              <a:spcPct val="90000"/>
            </a:lnSpc>
            <a:spcBef>
              <a:spcPct val="0"/>
            </a:spcBef>
            <a:spcAft>
              <a:spcPct val="15000"/>
            </a:spcAft>
            <a:buChar char="••"/>
          </a:pPr>
          <a:r>
            <a:rPr lang="en-US" sz="2300" kern="1200" dirty="0" smtClean="0"/>
            <a:t>Parisians organized their own government which they called the </a:t>
          </a:r>
          <a:r>
            <a:rPr lang="en-US" sz="2300" b="1" kern="1200" dirty="0" smtClean="0"/>
            <a:t>Commune</a:t>
          </a:r>
          <a:endParaRPr lang="en-US" sz="2300" kern="1200" dirty="0"/>
        </a:p>
        <a:p>
          <a:pPr marL="228600" lvl="1" indent="-228600" algn="l" defTabSz="1022350">
            <a:lnSpc>
              <a:spcPct val="90000"/>
            </a:lnSpc>
            <a:spcBef>
              <a:spcPct val="0"/>
            </a:spcBef>
            <a:spcAft>
              <a:spcPct val="15000"/>
            </a:spcAft>
            <a:buChar char="••"/>
          </a:pPr>
          <a:r>
            <a:rPr lang="en-US" sz="2300" kern="1200" dirty="0" smtClean="0"/>
            <a:t>Small groups – </a:t>
          </a:r>
          <a:r>
            <a:rPr lang="en-US" sz="2300" b="1" kern="1200" dirty="0" smtClean="0"/>
            <a:t>factions</a:t>
          </a:r>
          <a:r>
            <a:rPr lang="en-US" sz="2300" b="0" kern="1200" dirty="0" smtClean="0"/>
            <a:t> – competed to control the city of Paris</a:t>
          </a:r>
          <a:endParaRPr lang="en-US" sz="2300" kern="1200" dirty="0"/>
        </a:p>
      </dsp:txBody>
      <dsp:txXfrm>
        <a:off x="40" y="1018996"/>
        <a:ext cx="3845569" cy="3314587"/>
      </dsp:txXfrm>
    </dsp:sp>
    <dsp:sp modelId="{0FC9D038-E1A4-478F-B7DE-5B0F61E41893}">
      <dsp:nvSpPr>
        <dsp:cNvPr id="0" name=""/>
        <dsp:cNvSpPr/>
      </dsp:nvSpPr>
      <dsp:spPr>
        <a:xfrm>
          <a:off x="4383989" y="192378"/>
          <a:ext cx="3845569" cy="82661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Uprising spread throughout France</a:t>
          </a:r>
          <a:endParaRPr lang="en-US" sz="2300" kern="1200" dirty="0"/>
        </a:p>
      </dsp:txBody>
      <dsp:txXfrm>
        <a:off x="4383989" y="192378"/>
        <a:ext cx="3845569" cy="826617"/>
      </dsp:txXfrm>
    </dsp:sp>
    <dsp:sp modelId="{FB774250-E527-4C10-B754-ECB008E5DF40}">
      <dsp:nvSpPr>
        <dsp:cNvPr id="0" name=""/>
        <dsp:cNvSpPr/>
      </dsp:nvSpPr>
      <dsp:spPr>
        <a:xfrm>
          <a:off x="4383989" y="1018996"/>
          <a:ext cx="3845569" cy="331458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Nobles were attacked</a:t>
          </a:r>
          <a:endParaRPr lang="en-US" sz="2300" kern="1200" dirty="0"/>
        </a:p>
        <a:p>
          <a:pPr marL="228600" lvl="1" indent="-228600" algn="l" defTabSz="1022350">
            <a:lnSpc>
              <a:spcPct val="90000"/>
            </a:lnSpc>
            <a:spcBef>
              <a:spcPct val="0"/>
            </a:spcBef>
            <a:spcAft>
              <a:spcPct val="15000"/>
            </a:spcAft>
            <a:buChar char="••"/>
          </a:pPr>
          <a:r>
            <a:rPr lang="en-US" sz="2300" kern="1200" dirty="0" smtClean="0"/>
            <a:t>Records of feudal dues and owed taxes were destroyed</a:t>
          </a:r>
          <a:endParaRPr lang="en-US" sz="2300" kern="1200" dirty="0"/>
        </a:p>
        <a:p>
          <a:pPr marL="228600" lvl="1" indent="-228600" algn="l" defTabSz="1022350">
            <a:lnSpc>
              <a:spcPct val="90000"/>
            </a:lnSpc>
            <a:spcBef>
              <a:spcPct val="0"/>
            </a:spcBef>
            <a:spcAft>
              <a:spcPct val="15000"/>
            </a:spcAft>
            <a:buChar char="••"/>
          </a:pPr>
          <a:r>
            <a:rPr lang="en-US" sz="2300" kern="1200" dirty="0" smtClean="0"/>
            <a:t>Many nobles fled the country – became known as </a:t>
          </a:r>
          <a:r>
            <a:rPr lang="en-US" sz="2300" b="1" i="1" kern="1200" dirty="0" smtClean="0"/>
            <a:t>émigr</a:t>
          </a:r>
          <a:r>
            <a:rPr lang="en-US" sz="2300" b="1" i="1" kern="1200" dirty="0" smtClean="0">
              <a:latin typeface="Calibri"/>
            </a:rPr>
            <a:t>és</a:t>
          </a:r>
          <a:r>
            <a:rPr lang="en-US" sz="2300" b="0" i="0" kern="1200" dirty="0" smtClean="0">
              <a:latin typeface="Calibri"/>
            </a:rPr>
            <a:t> </a:t>
          </a:r>
          <a:endParaRPr lang="en-US" sz="2300" b="1" i="1" kern="1200" dirty="0"/>
        </a:p>
        <a:p>
          <a:pPr marL="228600" lvl="1" indent="-228600" algn="l" defTabSz="1022350">
            <a:lnSpc>
              <a:spcPct val="90000"/>
            </a:lnSpc>
            <a:spcBef>
              <a:spcPct val="0"/>
            </a:spcBef>
            <a:spcAft>
              <a:spcPct val="15000"/>
            </a:spcAft>
            <a:buChar char="••"/>
          </a:pPr>
          <a:r>
            <a:rPr lang="en-US" sz="2300" b="0" i="0" kern="1200" dirty="0" smtClean="0"/>
            <a:t>Louis XVI was forced to fly the new tricolor flag of France</a:t>
          </a:r>
          <a:endParaRPr lang="en-US" sz="2300" b="0" i="0" kern="1200" dirty="0"/>
        </a:p>
      </dsp:txBody>
      <dsp:txXfrm>
        <a:off x="4383989" y="1018996"/>
        <a:ext cx="3845569" cy="33145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0729D-F6C5-49D8-AE7E-34CA5B5A6382}">
      <dsp:nvSpPr>
        <dsp:cNvPr id="0" name=""/>
        <dsp:cNvSpPr/>
      </dsp:nvSpPr>
      <dsp:spPr>
        <a:xfrm>
          <a:off x="170259" y="1637"/>
          <a:ext cx="2512962" cy="15077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Abolishment of guilds and labor unions</a:t>
          </a:r>
          <a:endParaRPr lang="en-US" sz="2400" kern="1200" dirty="0"/>
        </a:p>
      </dsp:txBody>
      <dsp:txXfrm>
        <a:off x="170259" y="1637"/>
        <a:ext cx="2512962" cy="1507777"/>
      </dsp:txXfrm>
    </dsp:sp>
    <dsp:sp modelId="{A7BA3F4C-723A-443E-A38A-5A53BF0C9839}">
      <dsp:nvSpPr>
        <dsp:cNvPr id="0" name=""/>
        <dsp:cNvSpPr/>
      </dsp:nvSpPr>
      <dsp:spPr>
        <a:xfrm>
          <a:off x="2934518" y="1637"/>
          <a:ext cx="2512962" cy="15077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Abolition of special privileges</a:t>
          </a:r>
          <a:endParaRPr lang="en-US" sz="2400" kern="1200" dirty="0"/>
        </a:p>
      </dsp:txBody>
      <dsp:txXfrm>
        <a:off x="2934518" y="1637"/>
        <a:ext cx="2512962" cy="1507777"/>
      </dsp:txXfrm>
    </dsp:sp>
    <dsp:sp modelId="{3F548BBA-9980-477F-9C65-1B4075C2C1F3}">
      <dsp:nvSpPr>
        <dsp:cNvPr id="0" name=""/>
        <dsp:cNvSpPr/>
      </dsp:nvSpPr>
      <dsp:spPr>
        <a:xfrm>
          <a:off x="5698777" y="1637"/>
          <a:ext cx="2512962" cy="15077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Constitution of 1791</a:t>
          </a:r>
          <a:endParaRPr lang="en-US" sz="2400" kern="1200" dirty="0"/>
        </a:p>
      </dsp:txBody>
      <dsp:txXfrm>
        <a:off x="5698777" y="1637"/>
        <a:ext cx="2512962" cy="1507777"/>
      </dsp:txXfrm>
    </dsp:sp>
    <dsp:sp modelId="{034804AD-098B-409E-A3A7-4900E10D5FCA}">
      <dsp:nvSpPr>
        <dsp:cNvPr id="0" name=""/>
        <dsp:cNvSpPr/>
      </dsp:nvSpPr>
      <dsp:spPr>
        <a:xfrm>
          <a:off x="170259" y="1760711"/>
          <a:ext cx="2512962" cy="15077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i="1" kern="1200" dirty="0" smtClean="0"/>
            <a:t>Declaration of the Rights of Man</a:t>
          </a:r>
          <a:endParaRPr lang="en-US" sz="2400" kern="1200" dirty="0"/>
        </a:p>
      </dsp:txBody>
      <dsp:txXfrm>
        <a:off x="170259" y="1760711"/>
        <a:ext cx="2512962" cy="1507777"/>
      </dsp:txXfrm>
    </dsp:sp>
    <dsp:sp modelId="{E143F1E7-6B66-464F-AAD6-CE9BD63D9DA6}">
      <dsp:nvSpPr>
        <dsp:cNvPr id="0" name=""/>
        <dsp:cNvSpPr/>
      </dsp:nvSpPr>
      <dsp:spPr>
        <a:xfrm>
          <a:off x="2934518" y="1760711"/>
          <a:ext cx="2512962" cy="15077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Equality before the law (for men)</a:t>
          </a:r>
          <a:endParaRPr lang="en-US" sz="2400" kern="1200" dirty="0"/>
        </a:p>
      </dsp:txBody>
      <dsp:txXfrm>
        <a:off x="2934518" y="1760711"/>
        <a:ext cx="2512962" cy="1507777"/>
      </dsp:txXfrm>
    </dsp:sp>
    <dsp:sp modelId="{9DDB2F32-A805-4686-A710-DDFBA4AEBB90}">
      <dsp:nvSpPr>
        <dsp:cNvPr id="0" name=""/>
        <dsp:cNvSpPr/>
      </dsp:nvSpPr>
      <dsp:spPr>
        <a:xfrm>
          <a:off x="5698777" y="1760711"/>
          <a:ext cx="2512962" cy="15077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i="0" kern="1200" dirty="0" smtClean="0"/>
            <a:t>Many nobles left France and became known as </a:t>
          </a:r>
          <a:r>
            <a:rPr lang="en-US" sz="2400" b="1" i="1" kern="1200" dirty="0" smtClean="0"/>
            <a:t>émigr</a:t>
          </a:r>
          <a:r>
            <a:rPr lang="en-US" sz="2400" b="1" i="1" kern="1200" dirty="0" smtClean="0">
              <a:latin typeface="Calibri"/>
            </a:rPr>
            <a:t>és</a:t>
          </a:r>
          <a:endParaRPr lang="en-US" sz="2400" kern="1200" dirty="0"/>
        </a:p>
      </dsp:txBody>
      <dsp:txXfrm>
        <a:off x="5698777" y="1760711"/>
        <a:ext cx="2512962" cy="1507777"/>
      </dsp:txXfrm>
    </dsp:sp>
    <dsp:sp modelId="{A45BDD88-8D16-4C79-8110-BCEEA27B6C9E}">
      <dsp:nvSpPr>
        <dsp:cNvPr id="0" name=""/>
        <dsp:cNvSpPr/>
      </dsp:nvSpPr>
      <dsp:spPr>
        <a:xfrm>
          <a:off x="1552388" y="3519785"/>
          <a:ext cx="2512962" cy="15077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Reforms in local government</a:t>
          </a:r>
          <a:endParaRPr lang="en-US" sz="2400" kern="1200" dirty="0"/>
        </a:p>
      </dsp:txBody>
      <dsp:txXfrm>
        <a:off x="1552388" y="3519785"/>
        <a:ext cx="2512962" cy="1507777"/>
      </dsp:txXfrm>
    </dsp:sp>
    <dsp:sp modelId="{61669899-CB2E-404C-BDF4-E948A1091B19}">
      <dsp:nvSpPr>
        <dsp:cNvPr id="0" name=""/>
        <dsp:cNvSpPr/>
      </dsp:nvSpPr>
      <dsp:spPr>
        <a:xfrm>
          <a:off x="4316648" y="3519785"/>
          <a:ext cx="2512962" cy="15077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Taxes levied based on the ability to pay</a:t>
          </a:r>
          <a:endParaRPr lang="en-US" sz="2400" kern="1200" dirty="0"/>
        </a:p>
      </dsp:txBody>
      <dsp:txXfrm>
        <a:off x="4316648" y="3519785"/>
        <a:ext cx="2512962" cy="1507777"/>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6">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D9A5042A-1EF5-1A4D-9052-8605C56B64EE}" type="datetimeFigureOut">
              <a:rPr lang="en-US"/>
              <a:pPr/>
              <a:t>3/26/12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3A3314F6-D3DF-B14B-A4D4-B5B462707741}" type="slidenum">
              <a:rPr lang="en-US"/>
              <a:pPr/>
              <a:t>‹#›</a:t>
            </a:fld>
            <a:endParaRPr lang="en-US"/>
          </a:p>
        </p:txBody>
      </p:sp>
    </p:spTree>
    <p:extLst>
      <p:ext uri="{BB962C8B-B14F-4D97-AF65-F5344CB8AC3E}">
        <p14:creationId xmlns:p14="http://schemas.microsoft.com/office/powerpoint/2010/main" val="13480067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0"/>
        <a:cs typeface="+mn-cs"/>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charset="0"/>
                <a:ea typeface="ＭＳ Ｐゴシック" charset="0"/>
              </a:defRPr>
            </a:lvl1pPr>
            <a:lvl2pPr marL="742950" indent="-285750">
              <a:defRPr>
                <a:solidFill>
                  <a:schemeClr val="tx1"/>
                </a:solidFill>
                <a:latin typeface="Gill Sans MT" charset="0"/>
                <a:ea typeface="ＭＳ Ｐゴシック" charset="0"/>
              </a:defRPr>
            </a:lvl2pPr>
            <a:lvl3pPr marL="1143000" indent="-228600">
              <a:defRPr>
                <a:solidFill>
                  <a:schemeClr val="tx1"/>
                </a:solidFill>
                <a:latin typeface="Gill Sans MT" charset="0"/>
                <a:ea typeface="ＭＳ Ｐゴシック" charset="0"/>
              </a:defRPr>
            </a:lvl3pPr>
            <a:lvl4pPr marL="1600200" indent="-228600">
              <a:defRPr>
                <a:solidFill>
                  <a:schemeClr val="tx1"/>
                </a:solidFill>
                <a:latin typeface="Gill Sans MT" charset="0"/>
                <a:ea typeface="ＭＳ Ｐゴシック" charset="0"/>
              </a:defRPr>
            </a:lvl4pPr>
            <a:lvl5pPr marL="2057400" indent="-228600">
              <a:defRPr>
                <a:solidFill>
                  <a:schemeClr val="tx1"/>
                </a:solidFill>
                <a:latin typeface="Gill Sans MT" charset="0"/>
                <a:ea typeface="ＭＳ Ｐゴシック" charset="0"/>
              </a:defRPr>
            </a:lvl5pPr>
            <a:lvl6pPr marL="2514600" indent="-228600" fontAlgn="base">
              <a:spcBef>
                <a:spcPct val="0"/>
              </a:spcBef>
              <a:spcAft>
                <a:spcPct val="0"/>
              </a:spcAft>
              <a:defRPr>
                <a:solidFill>
                  <a:schemeClr val="tx1"/>
                </a:solidFill>
                <a:latin typeface="Gill Sans MT" charset="0"/>
                <a:ea typeface="ＭＳ Ｐゴシック" charset="0"/>
              </a:defRPr>
            </a:lvl6pPr>
            <a:lvl7pPr marL="2971800" indent="-228600" fontAlgn="base">
              <a:spcBef>
                <a:spcPct val="0"/>
              </a:spcBef>
              <a:spcAft>
                <a:spcPct val="0"/>
              </a:spcAft>
              <a:defRPr>
                <a:solidFill>
                  <a:schemeClr val="tx1"/>
                </a:solidFill>
                <a:latin typeface="Gill Sans MT" charset="0"/>
                <a:ea typeface="ＭＳ Ｐゴシック" charset="0"/>
              </a:defRPr>
            </a:lvl7pPr>
            <a:lvl8pPr marL="3429000" indent="-228600" fontAlgn="base">
              <a:spcBef>
                <a:spcPct val="0"/>
              </a:spcBef>
              <a:spcAft>
                <a:spcPct val="0"/>
              </a:spcAft>
              <a:defRPr>
                <a:solidFill>
                  <a:schemeClr val="tx1"/>
                </a:solidFill>
                <a:latin typeface="Gill Sans MT" charset="0"/>
                <a:ea typeface="ＭＳ Ｐゴシック" charset="0"/>
              </a:defRPr>
            </a:lvl8pPr>
            <a:lvl9pPr marL="3886200" indent="-228600" fontAlgn="base">
              <a:spcBef>
                <a:spcPct val="0"/>
              </a:spcBef>
              <a:spcAft>
                <a:spcPct val="0"/>
              </a:spcAft>
              <a:defRPr>
                <a:solidFill>
                  <a:schemeClr val="tx1"/>
                </a:solidFill>
                <a:latin typeface="Gill Sans MT" charset="0"/>
                <a:ea typeface="ＭＳ Ｐゴシック" charset="0"/>
              </a:defRPr>
            </a:lvl9pPr>
          </a:lstStyle>
          <a:p>
            <a:fld id="{51912AD3-6AD5-6A4D-8E4B-0C0E9D8F21B8}" type="slidenum">
              <a:rPr lang="en-US">
                <a:latin typeface="Calibri" charset="0"/>
              </a:rPr>
              <a:pPr/>
              <a:t>52</a:t>
            </a:fld>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68AD7143-FB2A-0C42-9A40-EB9CCB96C13B}" type="datetimeFigureOut">
              <a:rPr lang="en-US"/>
              <a:pPr/>
              <a:t>3/26/12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BFB6957-743A-3343-B041-2807BC1A25A0}" type="slidenum">
              <a:rPr lang="en-US"/>
              <a:pPr/>
              <a:t>‹#›</a:t>
            </a:fld>
            <a:endParaRPr lang="en-US"/>
          </a:p>
        </p:txBody>
      </p:sp>
    </p:spTree>
    <p:extLst>
      <p:ext uri="{BB962C8B-B14F-4D97-AF65-F5344CB8AC3E}">
        <p14:creationId xmlns:p14="http://schemas.microsoft.com/office/powerpoint/2010/main" val="2732515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0486589-663A-8B48-9819-1AC6CF064E64}" type="datetimeFigureOut">
              <a:rPr lang="en-US"/>
              <a:pPr/>
              <a:t>3/26/12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B296230-7340-5E44-A6C1-59A7E7D14C40}" type="slidenum">
              <a:rPr lang="en-US"/>
              <a:pPr/>
              <a:t>‹#›</a:t>
            </a:fld>
            <a:endParaRPr lang="en-US"/>
          </a:p>
        </p:txBody>
      </p:sp>
    </p:spTree>
    <p:extLst>
      <p:ext uri="{BB962C8B-B14F-4D97-AF65-F5344CB8AC3E}">
        <p14:creationId xmlns:p14="http://schemas.microsoft.com/office/powerpoint/2010/main" val="677166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A82ECBB-84D9-1F4E-B5DE-BE16F4D21B49}" type="datetimeFigureOut">
              <a:rPr lang="en-US"/>
              <a:pPr/>
              <a:t>3/26/12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0A0114D-6657-0D47-A727-56F38E0A1F9E}" type="slidenum">
              <a:rPr lang="en-US"/>
              <a:pPr/>
              <a:t>‹#›</a:t>
            </a:fld>
            <a:endParaRPr lang="en-US"/>
          </a:p>
        </p:txBody>
      </p:sp>
    </p:spTree>
    <p:extLst>
      <p:ext uri="{BB962C8B-B14F-4D97-AF65-F5344CB8AC3E}">
        <p14:creationId xmlns:p14="http://schemas.microsoft.com/office/powerpoint/2010/main" val="489231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EEFDD0E-145B-EF44-8FAF-DEED46A3FBCE}" type="datetimeFigureOut">
              <a:rPr lang="en-US"/>
              <a:pPr/>
              <a:t>3/26/12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41E3005-D46B-E948-B6BF-380C12D4CEA9}" type="slidenum">
              <a:rPr lang="en-US"/>
              <a:pPr/>
              <a:t>‹#›</a:t>
            </a:fld>
            <a:endParaRPr lang="en-US"/>
          </a:p>
        </p:txBody>
      </p:sp>
    </p:spTree>
    <p:extLst>
      <p:ext uri="{BB962C8B-B14F-4D97-AF65-F5344CB8AC3E}">
        <p14:creationId xmlns:p14="http://schemas.microsoft.com/office/powerpoint/2010/main" val="2999556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98B6D59-2379-E746-904F-5C8E25DCA2A6}" type="datetimeFigureOut">
              <a:rPr lang="en-US"/>
              <a:pPr/>
              <a:t>3/26/12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6FA2C11-64E2-FC41-B6B6-3AA2FD1C7582}" type="slidenum">
              <a:rPr lang="en-US"/>
              <a:pPr/>
              <a:t>‹#›</a:t>
            </a:fld>
            <a:endParaRPr lang="en-US"/>
          </a:p>
        </p:txBody>
      </p:sp>
    </p:spTree>
    <p:extLst>
      <p:ext uri="{BB962C8B-B14F-4D97-AF65-F5344CB8AC3E}">
        <p14:creationId xmlns:p14="http://schemas.microsoft.com/office/powerpoint/2010/main" val="152306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486AF9D-3248-9844-8E10-806CC7CC2B4B}" type="datetimeFigureOut">
              <a:rPr lang="en-US"/>
              <a:pPr/>
              <a:t>3/26/12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1B48237-AF97-DC47-B226-929E8416B083}" type="slidenum">
              <a:rPr lang="en-US"/>
              <a:pPr/>
              <a:t>‹#›</a:t>
            </a:fld>
            <a:endParaRPr lang="en-US"/>
          </a:p>
        </p:txBody>
      </p:sp>
    </p:spTree>
    <p:extLst>
      <p:ext uri="{BB962C8B-B14F-4D97-AF65-F5344CB8AC3E}">
        <p14:creationId xmlns:p14="http://schemas.microsoft.com/office/powerpoint/2010/main" val="1667208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0C2491DF-DFD6-944B-9536-EDEDB9B3A112}" type="datetimeFigureOut">
              <a:rPr lang="en-US"/>
              <a:pPr/>
              <a:t>3/26/12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FBE262D-950C-4244-93EA-683302A00B04}" type="slidenum">
              <a:rPr lang="en-US"/>
              <a:pPr/>
              <a:t>‹#›</a:t>
            </a:fld>
            <a:endParaRPr lang="en-US"/>
          </a:p>
        </p:txBody>
      </p:sp>
    </p:spTree>
    <p:extLst>
      <p:ext uri="{BB962C8B-B14F-4D97-AF65-F5344CB8AC3E}">
        <p14:creationId xmlns:p14="http://schemas.microsoft.com/office/powerpoint/2010/main" val="3210502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53E5EC43-6B1E-3443-9DD6-DBB7B56572DA}" type="datetimeFigureOut">
              <a:rPr lang="en-US"/>
              <a:pPr/>
              <a:t>3/26/12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CAD5FF87-7A4A-CF49-AD92-F9DA6B006439}" type="slidenum">
              <a:rPr lang="en-US"/>
              <a:pPr/>
              <a:t>‹#›</a:t>
            </a:fld>
            <a:endParaRPr lang="en-US"/>
          </a:p>
        </p:txBody>
      </p:sp>
    </p:spTree>
    <p:extLst>
      <p:ext uri="{BB962C8B-B14F-4D97-AF65-F5344CB8AC3E}">
        <p14:creationId xmlns:p14="http://schemas.microsoft.com/office/powerpoint/2010/main" val="4037943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FD740B6-F827-2343-BB79-52DB66771E5B}" type="datetimeFigureOut">
              <a:rPr lang="en-US"/>
              <a:pPr/>
              <a:t>3/26/12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14D2812E-4C08-3741-82BA-5A6D311994D3}" type="slidenum">
              <a:rPr lang="en-US"/>
              <a:pPr/>
              <a:t>‹#›</a:t>
            </a:fld>
            <a:endParaRPr lang="en-US"/>
          </a:p>
        </p:txBody>
      </p:sp>
    </p:spTree>
    <p:extLst>
      <p:ext uri="{BB962C8B-B14F-4D97-AF65-F5344CB8AC3E}">
        <p14:creationId xmlns:p14="http://schemas.microsoft.com/office/powerpoint/2010/main" val="66708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F0EDD55-6442-8C40-ACE7-3D47754CAF25}" type="datetimeFigureOut">
              <a:rPr lang="en-US"/>
              <a:pPr/>
              <a:t>3/26/12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23838F8-1FB9-F842-85CC-89D92627224C}" type="slidenum">
              <a:rPr lang="en-US"/>
              <a:pPr/>
              <a:t>‹#›</a:t>
            </a:fld>
            <a:endParaRPr lang="en-US"/>
          </a:p>
        </p:txBody>
      </p:sp>
    </p:spTree>
    <p:extLst>
      <p:ext uri="{BB962C8B-B14F-4D97-AF65-F5344CB8AC3E}">
        <p14:creationId xmlns:p14="http://schemas.microsoft.com/office/powerpoint/2010/main" val="1330598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CF05F86-395D-A748-B821-14A56BE7509E}" type="datetimeFigureOut">
              <a:rPr lang="en-US"/>
              <a:pPr/>
              <a:t>3/26/12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40BF37E-8C40-6345-8DF2-0ADC387FD383}" type="slidenum">
              <a:rPr lang="en-US"/>
              <a:pPr/>
              <a:t>‹#›</a:t>
            </a:fld>
            <a:endParaRPr lang="en-US"/>
          </a:p>
        </p:txBody>
      </p:sp>
    </p:spTree>
    <p:extLst>
      <p:ext uri="{BB962C8B-B14F-4D97-AF65-F5344CB8AC3E}">
        <p14:creationId xmlns:p14="http://schemas.microsoft.com/office/powerpoint/2010/main" val="17128826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Gill Sans MT" charset="0"/>
              </a:defRPr>
            </a:lvl1pPr>
          </a:lstStyle>
          <a:p>
            <a:fld id="{2A188F31-27AA-9D42-B2B2-F88ABCA8DEAC}" type="datetimeFigureOut">
              <a:rPr lang="en-US"/>
              <a:pPr/>
              <a:t>3/26/12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Gill Sans MT" charset="0"/>
              </a:defRPr>
            </a:lvl1pPr>
          </a:lstStyle>
          <a:p>
            <a:fld id="{385FB642-CE7A-6148-8E47-3E0DA38DDAE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1"/>
          </a:solidFill>
          <a:latin typeface="+mj-lt"/>
          <a:ea typeface="ＭＳ Ｐゴシック" charset="0"/>
          <a:cs typeface="+mj-cs"/>
        </a:defRPr>
      </a:lvl1pPr>
      <a:lvl2pPr algn="ctr" rtl="0" fontAlgn="base">
        <a:spcBef>
          <a:spcPct val="0"/>
        </a:spcBef>
        <a:spcAft>
          <a:spcPct val="0"/>
        </a:spcAft>
        <a:defRPr sz="4400">
          <a:solidFill>
            <a:schemeClr val="tx1"/>
          </a:solidFill>
          <a:latin typeface="Gill Sans MT" charset="0"/>
          <a:ea typeface="ＭＳ Ｐゴシック" charset="0"/>
        </a:defRPr>
      </a:lvl2pPr>
      <a:lvl3pPr algn="ctr" rtl="0" fontAlgn="base">
        <a:spcBef>
          <a:spcPct val="0"/>
        </a:spcBef>
        <a:spcAft>
          <a:spcPct val="0"/>
        </a:spcAft>
        <a:defRPr sz="4400">
          <a:solidFill>
            <a:schemeClr val="tx1"/>
          </a:solidFill>
          <a:latin typeface="Gill Sans MT" charset="0"/>
          <a:ea typeface="ＭＳ Ｐゴシック" charset="0"/>
        </a:defRPr>
      </a:lvl3pPr>
      <a:lvl4pPr algn="ctr" rtl="0" fontAlgn="base">
        <a:spcBef>
          <a:spcPct val="0"/>
        </a:spcBef>
        <a:spcAft>
          <a:spcPct val="0"/>
        </a:spcAft>
        <a:defRPr sz="4400">
          <a:solidFill>
            <a:schemeClr val="tx1"/>
          </a:solidFill>
          <a:latin typeface="Gill Sans MT" charset="0"/>
          <a:ea typeface="ＭＳ Ｐゴシック" charset="0"/>
        </a:defRPr>
      </a:lvl4pPr>
      <a:lvl5pPr algn="ctr" rtl="0" fontAlgn="base">
        <a:spcBef>
          <a:spcPct val="0"/>
        </a:spcBef>
        <a:spcAft>
          <a:spcPct val="0"/>
        </a:spcAft>
        <a:defRPr sz="4400">
          <a:solidFill>
            <a:schemeClr val="tx1"/>
          </a:solidFill>
          <a:latin typeface="Gill Sans MT" charset="0"/>
          <a:ea typeface="ＭＳ Ｐゴシック" charset="0"/>
        </a:defRPr>
      </a:lvl5pPr>
      <a:lvl6pPr marL="457200" algn="ctr" rtl="0" fontAlgn="base">
        <a:spcBef>
          <a:spcPct val="0"/>
        </a:spcBef>
        <a:spcAft>
          <a:spcPct val="0"/>
        </a:spcAft>
        <a:defRPr sz="4400">
          <a:solidFill>
            <a:schemeClr val="tx1"/>
          </a:solidFill>
          <a:latin typeface="Gill Sans MT" charset="0"/>
          <a:ea typeface="ＭＳ Ｐゴシック" charset="0"/>
        </a:defRPr>
      </a:lvl6pPr>
      <a:lvl7pPr marL="914400" algn="ctr" rtl="0" fontAlgn="base">
        <a:spcBef>
          <a:spcPct val="0"/>
        </a:spcBef>
        <a:spcAft>
          <a:spcPct val="0"/>
        </a:spcAft>
        <a:defRPr sz="4400">
          <a:solidFill>
            <a:schemeClr val="tx1"/>
          </a:solidFill>
          <a:latin typeface="Gill Sans MT" charset="0"/>
          <a:ea typeface="ＭＳ Ｐゴシック" charset="0"/>
        </a:defRPr>
      </a:lvl7pPr>
      <a:lvl8pPr marL="1371600" algn="ctr" rtl="0" fontAlgn="base">
        <a:spcBef>
          <a:spcPct val="0"/>
        </a:spcBef>
        <a:spcAft>
          <a:spcPct val="0"/>
        </a:spcAft>
        <a:defRPr sz="4400">
          <a:solidFill>
            <a:schemeClr val="tx1"/>
          </a:solidFill>
          <a:latin typeface="Gill Sans MT" charset="0"/>
          <a:ea typeface="ＭＳ Ｐゴシック" charset="0"/>
        </a:defRPr>
      </a:lvl8pPr>
      <a:lvl9pPr marL="1828800" algn="ctr" rtl="0" fontAlgn="base">
        <a:spcBef>
          <a:spcPct val="0"/>
        </a:spcBef>
        <a:spcAft>
          <a:spcPct val="0"/>
        </a:spcAft>
        <a:defRPr sz="4400">
          <a:solidFill>
            <a:schemeClr val="tx1"/>
          </a:solidFill>
          <a:latin typeface="Gill Sans MT" charset="0"/>
          <a:ea typeface="ＭＳ Ｐゴシック"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diagramData" Target="../diagrams/data10.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diagramData" Target="../diagrams/data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diagramData" Target="../diagrams/data1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diagramData" Target="../diagrams/data13.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1" Type="http://schemas.openxmlformats.org/officeDocument/2006/relationships/slideLayout" Target="../slideLayouts/slideLayout2.xml"/><Relationship Id="rId2" Type="http://schemas.openxmlformats.org/officeDocument/2006/relationships/diagramData" Target="../diagrams/data14.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5.xml"/><Relationship Id="rId4" Type="http://schemas.openxmlformats.org/officeDocument/2006/relationships/diagramQuickStyle" Target="../diagrams/quickStyle15.xml"/><Relationship Id="rId5" Type="http://schemas.openxmlformats.org/officeDocument/2006/relationships/diagramColors" Target="../diagrams/colors15.xml"/><Relationship Id="rId6" Type="http://schemas.microsoft.com/office/2007/relationships/diagramDrawing" Target="../diagrams/drawing15.xml"/><Relationship Id="rId1" Type="http://schemas.openxmlformats.org/officeDocument/2006/relationships/slideLayout" Target="../slideLayouts/slideLayout2.xml"/><Relationship Id="rId2" Type="http://schemas.openxmlformats.org/officeDocument/2006/relationships/diagramData" Target="../diagrams/data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3219450"/>
          </a:xfrm>
        </p:spPr>
        <p:txBody>
          <a:bodyPr rtlCol="0">
            <a:noAutofit/>
          </a:bodyPr>
          <a:lstStyle/>
          <a:p>
            <a:pPr fontAlgn="auto">
              <a:spcAft>
                <a:spcPts val="0"/>
              </a:spcAft>
              <a:defRPr/>
            </a:pPr>
            <a:r>
              <a:rPr lang="en-US" sz="9600" dirty="0" smtClean="0">
                <a:solidFill>
                  <a:schemeClr val="tx2">
                    <a:lumMod val="75000"/>
                  </a:schemeClr>
                </a:solidFill>
                <a:latin typeface="Dolphin" pitchFamily="34" charset="0"/>
                <a:ea typeface="+mj-ea"/>
              </a:rPr>
              <a:t>The French Revolution</a:t>
            </a:r>
          </a:p>
        </p:txBody>
      </p:sp>
      <p:pic>
        <p:nvPicPr>
          <p:cNvPr id="2052" name="Picture 4"/>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914650" y="3543300"/>
            <a:ext cx="3254375"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2">
                    <a:lumMod val="75000"/>
                  </a:schemeClr>
                </a:solidFill>
                <a:ea typeface="+mj-ea"/>
              </a:rPr>
              <a:t>Economic Conditions under the</a:t>
            </a:r>
            <a:br>
              <a:rPr lang="en-US" dirty="0" smtClean="0">
                <a:solidFill>
                  <a:schemeClr val="tx2">
                    <a:lumMod val="75000"/>
                  </a:schemeClr>
                </a:solidFill>
                <a:ea typeface="+mj-ea"/>
              </a:rPr>
            </a:br>
            <a:r>
              <a:rPr lang="en-US" dirty="0" smtClean="0">
                <a:solidFill>
                  <a:schemeClr val="tx2">
                    <a:lumMod val="75000"/>
                  </a:schemeClr>
                </a:solidFill>
                <a:ea typeface="+mj-ea"/>
              </a:rPr>
              <a:t>Old Regime</a:t>
            </a:r>
          </a:p>
        </p:txBody>
      </p:sp>
      <p:sp>
        <p:nvSpPr>
          <p:cNvPr id="3" name="Content Placeholder 2"/>
          <p:cNvSpPr>
            <a:spLocks noGrp="1"/>
          </p:cNvSpPr>
          <p:nvPr>
            <p:ph idx="1"/>
          </p:nvPr>
        </p:nvSpPr>
        <p:spPr>
          <a:xfrm>
            <a:off x="457200" y="1828800"/>
            <a:ext cx="8229600" cy="4800600"/>
          </a:xfrm>
        </p:spPr>
        <p:txBody>
          <a:bodyPr>
            <a:normAutofit/>
          </a:bodyPr>
          <a:lstStyle/>
          <a:p>
            <a:pPr>
              <a:lnSpc>
                <a:spcPct val="90000"/>
              </a:lnSpc>
            </a:pPr>
            <a:r>
              <a:rPr lang="en-US" sz="3000">
                <a:latin typeface="Gill Sans MT" charset="0"/>
              </a:rPr>
              <a:t>France</a:t>
            </a:r>
            <a:r>
              <a:rPr lang="ja-JP" altLang="en-US" sz="3000">
                <a:latin typeface="Gill Sans MT" charset="0"/>
              </a:rPr>
              <a:t>’</a:t>
            </a:r>
            <a:r>
              <a:rPr lang="en-US" sz="3000">
                <a:latin typeface="Gill Sans MT" charset="0"/>
              </a:rPr>
              <a:t>s economy was based primarily on agriculture</a:t>
            </a:r>
          </a:p>
          <a:p>
            <a:pPr>
              <a:lnSpc>
                <a:spcPct val="90000"/>
              </a:lnSpc>
            </a:pPr>
            <a:r>
              <a:rPr lang="en-US" sz="3000">
                <a:latin typeface="Gill Sans MT" charset="0"/>
              </a:rPr>
              <a:t>Peasant farmers of France bore the burden of taxation</a:t>
            </a:r>
          </a:p>
          <a:p>
            <a:pPr>
              <a:lnSpc>
                <a:spcPct val="90000"/>
              </a:lnSpc>
            </a:pPr>
            <a:r>
              <a:rPr lang="en-US" sz="3000">
                <a:latin typeface="Gill Sans MT" charset="0"/>
              </a:rPr>
              <a:t>Poor harvests meant that peasants had trouble paying their regular taxes</a:t>
            </a:r>
          </a:p>
          <a:p>
            <a:pPr lvl="1">
              <a:lnSpc>
                <a:spcPct val="90000"/>
              </a:lnSpc>
            </a:pPr>
            <a:r>
              <a:rPr lang="en-US" sz="2600">
                <a:latin typeface="Gill Sans MT" charset="0"/>
              </a:rPr>
              <a:t>Certainly could not afford to have their taxes raised</a:t>
            </a:r>
          </a:p>
          <a:p>
            <a:pPr>
              <a:lnSpc>
                <a:spcPct val="90000"/>
              </a:lnSpc>
            </a:pPr>
            <a:r>
              <a:rPr lang="en-US" sz="3000">
                <a:latin typeface="Gill Sans MT" charset="0"/>
              </a:rPr>
              <a:t>Bourgeoisie often managed to gather wealth</a:t>
            </a:r>
          </a:p>
          <a:p>
            <a:pPr lvl="1">
              <a:lnSpc>
                <a:spcPct val="90000"/>
              </a:lnSpc>
            </a:pPr>
            <a:r>
              <a:rPr lang="en-US" sz="2600">
                <a:latin typeface="Gill Sans MT" charset="0"/>
              </a:rPr>
              <a:t>But were upset that they paid taxes while nobles did not</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tx2">
                    <a:lumMod val="75000"/>
                  </a:schemeClr>
                </a:solidFill>
                <a:ea typeface="+mj-ea"/>
              </a:rPr>
              <a:t>France Is Bankrupt</a:t>
            </a:r>
          </a:p>
        </p:txBody>
      </p:sp>
      <p:sp>
        <p:nvSpPr>
          <p:cNvPr id="3" name="Content Placeholder 2"/>
          <p:cNvSpPr>
            <a:spLocks noGrp="1"/>
          </p:cNvSpPr>
          <p:nvPr>
            <p:ph idx="1"/>
          </p:nvPr>
        </p:nvSpPr>
        <p:spPr/>
        <p:txBody>
          <a:bodyPr>
            <a:normAutofit/>
          </a:bodyPr>
          <a:lstStyle/>
          <a:p>
            <a:pPr>
              <a:lnSpc>
                <a:spcPct val="80000"/>
              </a:lnSpc>
            </a:pPr>
            <a:r>
              <a:rPr lang="en-US" sz="3000">
                <a:latin typeface="Gill Sans MT" charset="0"/>
              </a:rPr>
              <a:t>The king (Louis XVI) lavished money on himself and residences like Versailles</a:t>
            </a:r>
          </a:p>
          <a:p>
            <a:pPr>
              <a:lnSpc>
                <a:spcPct val="80000"/>
              </a:lnSpc>
            </a:pPr>
            <a:r>
              <a:rPr lang="en-US" sz="3000">
                <a:latin typeface="Gill Sans MT" charset="0"/>
              </a:rPr>
              <a:t>Queen Marie Antoinette was seen as a wasteful spender</a:t>
            </a:r>
          </a:p>
          <a:p>
            <a:pPr>
              <a:lnSpc>
                <a:spcPct val="80000"/>
              </a:lnSpc>
            </a:pPr>
            <a:r>
              <a:rPr lang="en-US" sz="3000">
                <a:latin typeface="Gill Sans MT" charset="0"/>
              </a:rPr>
              <a:t>Government found its funds depleted as a result of wars</a:t>
            </a:r>
          </a:p>
          <a:p>
            <a:pPr lvl="1">
              <a:lnSpc>
                <a:spcPct val="80000"/>
              </a:lnSpc>
            </a:pPr>
            <a:r>
              <a:rPr lang="en-US" sz="2600">
                <a:latin typeface="Gill Sans MT" charset="0"/>
              </a:rPr>
              <a:t>Including the funding of the American Revolution</a:t>
            </a:r>
          </a:p>
          <a:p>
            <a:pPr>
              <a:lnSpc>
                <a:spcPct val="80000"/>
              </a:lnSpc>
            </a:pPr>
            <a:r>
              <a:rPr lang="en-US" sz="3000" b="1">
                <a:latin typeface="Gill Sans MT" charset="0"/>
              </a:rPr>
              <a:t>Deficit spending</a:t>
            </a:r>
            <a:r>
              <a:rPr lang="en-US" sz="3000">
                <a:latin typeface="Gill Sans MT" charset="0"/>
              </a:rPr>
              <a:t> – a government spending more money than it takes in from tax revenues</a:t>
            </a:r>
          </a:p>
          <a:p>
            <a:pPr>
              <a:lnSpc>
                <a:spcPct val="80000"/>
              </a:lnSpc>
            </a:pPr>
            <a:r>
              <a:rPr lang="en-US" sz="3000">
                <a:latin typeface="Gill Sans MT" charset="0"/>
              </a:rPr>
              <a:t>Privileged classes would not submit to being taxed </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clrChange>
              <a:clrFrom>
                <a:srgbClr val="372C28"/>
              </a:clrFrom>
              <a:clrTo>
                <a:srgbClr val="372C28">
                  <a:alpha val="0"/>
                </a:srgbClr>
              </a:clrTo>
            </a:clrChange>
            <a:extLst>
              <a:ext uri="{28A0092B-C50C-407E-A947-70E740481C1C}">
                <a14:useLocalDpi xmlns:a14="http://schemas.microsoft.com/office/drawing/2010/main" val="0"/>
              </a:ext>
            </a:extLst>
          </a:blip>
          <a:srcRect/>
          <a:stretch>
            <a:fillRect/>
          </a:stretch>
        </p:blipFill>
        <p:spPr bwMode="auto">
          <a:xfrm>
            <a:off x="855663" y="22225"/>
            <a:ext cx="7416800" cy="683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studenthandouts.com/1misc/mari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0"/>
            <a:ext cx="5578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i281.photobucket.com/albums/kk204/StudentHandoutsInc/People/Franc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5875"/>
            <a:ext cx="4378325"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2">
                    <a:lumMod val="75000"/>
                  </a:schemeClr>
                </a:solidFill>
                <a:ea typeface="+mj-ea"/>
              </a:rPr>
              <a:t>Philosophy of the French Revolution: The Enlightenment (Age of Reason)</a:t>
            </a:r>
          </a:p>
        </p:txBody>
      </p:sp>
      <p:sp>
        <p:nvSpPr>
          <p:cNvPr id="3" name="Content Placeholder 2"/>
          <p:cNvSpPr>
            <a:spLocks noGrp="1"/>
          </p:cNvSpPr>
          <p:nvPr>
            <p:ph idx="1"/>
          </p:nvPr>
        </p:nvSpPr>
        <p:spPr>
          <a:xfrm>
            <a:off x="457200" y="1828800"/>
            <a:ext cx="8229600" cy="4800600"/>
          </a:xfrm>
        </p:spPr>
        <p:txBody>
          <a:bodyPr>
            <a:normAutofit/>
          </a:bodyPr>
          <a:lstStyle/>
          <a:p>
            <a:pPr>
              <a:lnSpc>
                <a:spcPct val="80000"/>
              </a:lnSpc>
            </a:pPr>
            <a:r>
              <a:rPr lang="en-US" sz="2700">
                <a:latin typeface="Gill Sans MT" charset="0"/>
              </a:rPr>
              <a:t>Scientists during the Renaissance had discovered laws that govern the natural world</a:t>
            </a:r>
          </a:p>
          <a:p>
            <a:pPr>
              <a:lnSpc>
                <a:spcPct val="80000"/>
              </a:lnSpc>
            </a:pPr>
            <a:r>
              <a:rPr lang="en-US" sz="2700">
                <a:latin typeface="Gill Sans MT" charset="0"/>
              </a:rPr>
              <a:t>Intellectuals – </a:t>
            </a:r>
            <a:r>
              <a:rPr lang="en-US" sz="2700" b="1" i="1">
                <a:latin typeface="Gill Sans MT" charset="0"/>
              </a:rPr>
              <a:t>philosophes</a:t>
            </a:r>
            <a:r>
              <a:rPr lang="en-US" sz="2700">
                <a:latin typeface="Gill Sans MT" charset="0"/>
              </a:rPr>
              <a:t> – began to ask if natural laws might also apply to human beings</a:t>
            </a:r>
          </a:p>
          <a:p>
            <a:pPr lvl="1">
              <a:lnSpc>
                <a:spcPct val="80000"/>
              </a:lnSpc>
            </a:pPr>
            <a:r>
              <a:rPr lang="en-US" sz="2400">
                <a:latin typeface="Gill Sans MT" charset="0"/>
              </a:rPr>
              <a:t>Particularly to human institutions such as governments</a:t>
            </a:r>
          </a:p>
          <a:p>
            <a:pPr lvl="1">
              <a:lnSpc>
                <a:spcPct val="80000"/>
              </a:lnSpc>
            </a:pPr>
            <a:r>
              <a:rPr lang="en-US" sz="2400" i="1">
                <a:latin typeface="Gill Sans MT" charset="0"/>
              </a:rPr>
              <a:t>Philosophes</a:t>
            </a:r>
            <a:r>
              <a:rPr lang="en-US" sz="2400">
                <a:latin typeface="Gill Sans MT" charset="0"/>
              </a:rPr>
              <a:t> were </a:t>
            </a:r>
            <a:r>
              <a:rPr lang="en-US" sz="2400" b="1">
                <a:latin typeface="Gill Sans MT" charset="0"/>
              </a:rPr>
              <a:t>secular</a:t>
            </a:r>
            <a:r>
              <a:rPr lang="en-US" sz="2400">
                <a:latin typeface="Gill Sans MT" charset="0"/>
              </a:rPr>
              <a:t> in thinking – they used reason and logic, rather than faith, religion, and superstition, to answer important questions</a:t>
            </a:r>
          </a:p>
          <a:p>
            <a:pPr lvl="1">
              <a:lnSpc>
                <a:spcPct val="80000"/>
              </a:lnSpc>
            </a:pPr>
            <a:r>
              <a:rPr lang="en-US" sz="2400">
                <a:latin typeface="Gill Sans MT" charset="0"/>
              </a:rPr>
              <a:t>Used reason and logic to determine how governments are formed</a:t>
            </a:r>
          </a:p>
          <a:p>
            <a:pPr lvl="2">
              <a:lnSpc>
                <a:spcPct val="80000"/>
              </a:lnSpc>
            </a:pPr>
            <a:r>
              <a:rPr lang="en-US" sz="2000">
                <a:latin typeface="Gill Sans MT" charset="0"/>
              </a:rPr>
              <a:t>Tried to figure out what logical, rational principles work to tie people to their governments</a:t>
            </a:r>
          </a:p>
          <a:p>
            <a:pPr lvl="1">
              <a:lnSpc>
                <a:spcPct val="80000"/>
              </a:lnSpc>
            </a:pPr>
            <a:r>
              <a:rPr lang="en-US" sz="2400">
                <a:latin typeface="Gill Sans MT" charset="0"/>
              </a:rPr>
              <a:t>Questioned the divine right of kings</a:t>
            </a:r>
          </a:p>
          <a:p>
            <a:pPr>
              <a:lnSpc>
                <a:spcPct val="80000"/>
              </a:lnSpc>
            </a:pPr>
            <a:endParaRPr lang="en-US" sz="2700">
              <a:latin typeface="Gill Sans MT"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a:bodyPr>
          <a:lstStyle/>
          <a:p>
            <a:pPr fontAlgn="auto">
              <a:spcAft>
                <a:spcPts val="0"/>
              </a:spcAft>
              <a:defRPr/>
            </a:pPr>
            <a:r>
              <a:rPr lang="en-US" dirty="0" smtClean="0">
                <a:solidFill>
                  <a:schemeClr val="tx2">
                    <a:lumMod val="75000"/>
                  </a:schemeClr>
                </a:solidFill>
                <a:ea typeface="+mj-ea"/>
              </a:rPr>
              <a:t>Long- and Short-term Causes</a:t>
            </a:r>
          </a:p>
        </p:txBody>
      </p:sp>
      <p:sp>
        <p:nvSpPr>
          <p:cNvPr id="3" name="Content Placeholder 2"/>
          <p:cNvSpPr>
            <a:spLocks noGrp="1"/>
          </p:cNvSpPr>
          <p:nvPr>
            <p:ph idx="1"/>
          </p:nvPr>
        </p:nvSpPr>
        <p:spPr>
          <a:xfrm>
            <a:off x="457200" y="1143000"/>
            <a:ext cx="8229600" cy="5715000"/>
          </a:xfrm>
        </p:spPr>
        <p:txBody>
          <a:bodyPr rtlCol="0">
            <a:normAutofit fontScale="77500" lnSpcReduction="20000"/>
          </a:bodyPr>
          <a:lstStyle/>
          <a:p>
            <a:pPr fontAlgn="auto">
              <a:spcAft>
                <a:spcPts val="0"/>
              </a:spcAft>
              <a:buFont typeface="Arial" pitchFamily="34" charset="0"/>
              <a:buChar char="•"/>
              <a:defRPr/>
            </a:pPr>
            <a:r>
              <a:rPr lang="en-US" dirty="0" smtClean="0">
                <a:ea typeface="+mn-ea"/>
              </a:rPr>
              <a:t>Long-term causes</a:t>
            </a:r>
          </a:p>
          <a:p>
            <a:pPr lvl="1" fontAlgn="auto">
              <a:spcAft>
                <a:spcPts val="0"/>
              </a:spcAft>
              <a:buFont typeface="Arial" pitchFamily="34" charset="0"/>
              <a:buChar char="–"/>
              <a:defRPr/>
            </a:pPr>
            <a:r>
              <a:rPr lang="en-US" dirty="0" smtClean="0">
                <a:ea typeface="+mn-ea"/>
              </a:rPr>
              <a:t>Also known as </a:t>
            </a:r>
            <a:r>
              <a:rPr lang="en-US" i="1" dirty="0" smtClean="0">
                <a:ea typeface="+mn-ea"/>
              </a:rPr>
              <a:t>underlying causes</a:t>
            </a:r>
            <a:endParaRPr lang="en-US" dirty="0" smtClean="0">
              <a:ea typeface="+mn-ea"/>
            </a:endParaRPr>
          </a:p>
          <a:p>
            <a:pPr lvl="1" fontAlgn="auto">
              <a:spcAft>
                <a:spcPts val="0"/>
              </a:spcAft>
              <a:buFont typeface="Arial" pitchFamily="34" charset="0"/>
              <a:buChar char="–"/>
              <a:defRPr/>
            </a:pPr>
            <a:r>
              <a:rPr lang="en-US" dirty="0" smtClean="0">
                <a:ea typeface="+mn-ea"/>
              </a:rPr>
              <a:t>Causes which can stem back many years</a:t>
            </a:r>
          </a:p>
          <a:p>
            <a:pPr fontAlgn="auto">
              <a:spcAft>
                <a:spcPts val="0"/>
              </a:spcAft>
              <a:buFont typeface="Arial" pitchFamily="34" charset="0"/>
              <a:buChar char="•"/>
              <a:defRPr/>
            </a:pPr>
            <a:r>
              <a:rPr lang="en-US" dirty="0" smtClean="0">
                <a:ea typeface="+mn-ea"/>
              </a:rPr>
              <a:t>Short-term causes</a:t>
            </a:r>
          </a:p>
          <a:p>
            <a:pPr lvl="1" fontAlgn="auto">
              <a:spcAft>
                <a:spcPts val="0"/>
              </a:spcAft>
              <a:buFont typeface="Arial" pitchFamily="34" charset="0"/>
              <a:buChar char="–"/>
              <a:defRPr/>
            </a:pPr>
            <a:r>
              <a:rPr lang="en-US" dirty="0" smtClean="0">
                <a:ea typeface="+mn-ea"/>
              </a:rPr>
              <a:t>Also known as </a:t>
            </a:r>
            <a:r>
              <a:rPr lang="en-US" i="1" dirty="0" smtClean="0">
                <a:ea typeface="+mn-ea"/>
              </a:rPr>
              <a:t>immediate causes</a:t>
            </a:r>
            <a:endParaRPr lang="en-US" dirty="0" smtClean="0">
              <a:ea typeface="+mn-ea"/>
            </a:endParaRPr>
          </a:p>
          <a:p>
            <a:pPr lvl="1" fontAlgn="auto">
              <a:spcAft>
                <a:spcPts val="0"/>
              </a:spcAft>
              <a:buFont typeface="Arial" pitchFamily="34" charset="0"/>
              <a:buChar char="–"/>
              <a:defRPr/>
            </a:pPr>
            <a:r>
              <a:rPr lang="en-US" dirty="0" smtClean="0">
                <a:ea typeface="+mn-ea"/>
              </a:rPr>
              <a:t>Causes which happen close to the moment the change or action happens</a:t>
            </a:r>
          </a:p>
          <a:p>
            <a:pPr lvl="1" fontAlgn="auto">
              <a:spcAft>
                <a:spcPts val="0"/>
              </a:spcAft>
              <a:buFont typeface="Arial" pitchFamily="34" charset="0"/>
              <a:buNone/>
              <a:defRPr/>
            </a:pPr>
            <a:endParaRPr lang="en-US" dirty="0" smtClean="0">
              <a:ea typeface="+mn-ea"/>
            </a:endParaRPr>
          </a:p>
          <a:p>
            <a:pPr fontAlgn="auto">
              <a:spcAft>
                <a:spcPts val="0"/>
              </a:spcAft>
              <a:buFont typeface="Arial" pitchFamily="34" charset="0"/>
              <a:buChar char="•"/>
              <a:defRPr/>
            </a:pPr>
            <a:r>
              <a:rPr lang="en-US" dirty="0" smtClean="0">
                <a:ea typeface="+mn-ea"/>
              </a:rPr>
              <a:t>Example:  A person is fired from his or her job.</a:t>
            </a:r>
          </a:p>
          <a:p>
            <a:pPr lvl="1" fontAlgn="auto">
              <a:spcAft>
                <a:spcPts val="0"/>
              </a:spcAft>
              <a:buFont typeface="Arial" pitchFamily="34" charset="0"/>
              <a:buChar char="–"/>
              <a:defRPr/>
            </a:pPr>
            <a:r>
              <a:rPr lang="en-US" dirty="0" smtClean="0">
                <a:ea typeface="+mn-ea"/>
              </a:rPr>
              <a:t>Long-term cause(s): The person is often late to work and is generally unproductive on the job.</a:t>
            </a:r>
          </a:p>
          <a:p>
            <a:pPr lvl="1" fontAlgn="auto">
              <a:spcAft>
                <a:spcPts val="0"/>
              </a:spcAft>
              <a:buFont typeface="Arial" pitchFamily="34" charset="0"/>
              <a:buChar char="–"/>
              <a:defRPr/>
            </a:pPr>
            <a:r>
              <a:rPr lang="en-US" dirty="0" smtClean="0">
                <a:ea typeface="+mn-ea"/>
              </a:rPr>
              <a:t>Short-term cause(s): The person fails to show up for work and does not call the employer.</a:t>
            </a:r>
          </a:p>
          <a:p>
            <a:pPr lvl="1" fontAlgn="auto">
              <a:spcAft>
                <a:spcPts val="0"/>
              </a:spcAft>
              <a:buFont typeface="Arial" pitchFamily="34" charset="0"/>
              <a:buNone/>
              <a:defRPr/>
            </a:pPr>
            <a:endParaRPr lang="en-US" dirty="0" smtClean="0">
              <a:ea typeface="+mn-ea"/>
            </a:endParaRPr>
          </a:p>
          <a:p>
            <a:pPr fontAlgn="auto">
              <a:spcAft>
                <a:spcPts val="0"/>
              </a:spcAft>
              <a:buFont typeface="Arial" pitchFamily="34" charset="0"/>
              <a:buChar char="•"/>
              <a:defRPr/>
            </a:pPr>
            <a:r>
              <a:rPr lang="en-US" dirty="0" smtClean="0">
                <a:ea typeface="+mn-ea"/>
              </a:rPr>
              <a:t>Key:  One typically does not happen without the other.   Events which bring important change (or action) need both long-term and short-term causes.   </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2">
                    <a:lumMod val="75000"/>
                  </a:schemeClr>
                </a:solidFill>
                <a:ea typeface="+mj-ea"/>
              </a:rPr>
              <a:t>Long-term Causes of the French Revolution</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2">
                    <a:lumMod val="75000"/>
                  </a:schemeClr>
                </a:solidFill>
                <a:ea typeface="+mj-ea"/>
              </a:rPr>
              <a:t>Short-term Causes of the French Revolution</a:t>
            </a:r>
          </a:p>
        </p:txBody>
      </p:sp>
      <p:graphicFrame>
        <p:nvGraphicFramePr>
          <p:cNvPr id="4" name="Content Placeholder 3"/>
          <p:cNvGraphicFramePr>
            <a:graphicFrameLocks noGrp="1"/>
          </p:cNvGraphicFramePr>
          <p:nvPr>
            <p:ph idx="1"/>
          </p:nvPr>
        </p:nvGraphicFramePr>
        <p:xfrm>
          <a:off x="304800" y="1600200"/>
          <a:ext cx="8534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tx2">
                    <a:lumMod val="75000"/>
                  </a:schemeClr>
                </a:solidFill>
                <a:ea typeface="+mj-ea"/>
              </a:rPr>
              <a:t>Preparing for the </a:t>
            </a:r>
            <a:r>
              <a:rPr lang="en-US" i="1" dirty="0" smtClean="0">
                <a:solidFill>
                  <a:schemeClr val="tx2">
                    <a:lumMod val="75000"/>
                  </a:schemeClr>
                </a:solidFill>
                <a:ea typeface="+mj-ea"/>
              </a:rPr>
              <a:t>Estates-General</a:t>
            </a:r>
          </a:p>
        </p:txBody>
      </p:sp>
      <p:sp>
        <p:nvSpPr>
          <p:cNvPr id="20483" name="Content Placeholder 2"/>
          <p:cNvSpPr>
            <a:spLocks noGrp="1"/>
          </p:cNvSpPr>
          <p:nvPr>
            <p:ph idx="1"/>
          </p:nvPr>
        </p:nvSpPr>
        <p:spPr/>
        <p:txBody>
          <a:bodyPr/>
          <a:lstStyle/>
          <a:p>
            <a:r>
              <a:rPr lang="en-US">
                <a:latin typeface="Gill Sans MT" charset="0"/>
              </a:rPr>
              <a:t>Winter of 1788-1789</a:t>
            </a:r>
          </a:p>
          <a:p>
            <a:pPr lvl="1"/>
            <a:r>
              <a:rPr lang="en-US">
                <a:latin typeface="Gill Sans MT" charset="0"/>
              </a:rPr>
              <a:t>Members of the estates elected representatives</a:t>
            </a:r>
          </a:p>
          <a:p>
            <a:pPr lvl="1">
              <a:buFont typeface="Arial" charset="0"/>
              <a:buNone/>
            </a:pPr>
            <a:endParaRPr lang="en-US">
              <a:latin typeface="Gill Sans MT" charset="0"/>
            </a:endParaRPr>
          </a:p>
          <a:p>
            <a:r>
              <a:rPr lang="en-US" i="1">
                <a:latin typeface="Gill Sans MT" charset="0"/>
              </a:rPr>
              <a:t>Cahiers</a:t>
            </a:r>
            <a:endParaRPr lang="en-US">
              <a:latin typeface="Gill Sans MT" charset="0"/>
            </a:endParaRPr>
          </a:p>
          <a:p>
            <a:pPr lvl="1"/>
            <a:r>
              <a:rPr lang="en-US">
                <a:latin typeface="Gill Sans MT" charset="0"/>
              </a:rPr>
              <a:t>Traditional lists of grievances written by the people</a:t>
            </a:r>
          </a:p>
          <a:p>
            <a:pPr lvl="1"/>
            <a:r>
              <a:rPr lang="en-US">
                <a:latin typeface="Gill Sans MT" charset="0"/>
              </a:rPr>
              <a:t>Nothing out of the ordinary </a:t>
            </a:r>
          </a:p>
          <a:p>
            <a:pPr lvl="2"/>
            <a:r>
              <a:rPr lang="en-US">
                <a:latin typeface="Gill Sans MT" charset="0"/>
              </a:rPr>
              <a:t>Asked for only moderate changes</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tx2">
                    <a:lumMod val="75000"/>
                  </a:schemeClr>
                </a:solidFill>
                <a:ea typeface="+mj-ea"/>
              </a:rPr>
              <a:t>The Old Regime (</a:t>
            </a:r>
            <a:r>
              <a:rPr lang="en-US" i="1" dirty="0" err="1" smtClean="0">
                <a:solidFill>
                  <a:schemeClr val="tx2">
                    <a:lumMod val="75000"/>
                  </a:schemeClr>
                </a:solidFill>
                <a:ea typeface="+mj-ea"/>
              </a:rPr>
              <a:t>Ancien</a:t>
            </a:r>
            <a:r>
              <a:rPr lang="en-US" i="1" dirty="0" smtClean="0">
                <a:solidFill>
                  <a:schemeClr val="tx2">
                    <a:lumMod val="75000"/>
                  </a:schemeClr>
                </a:solidFill>
                <a:ea typeface="+mj-ea"/>
              </a:rPr>
              <a:t> Regime</a:t>
            </a:r>
            <a:r>
              <a:rPr lang="en-US" dirty="0" smtClean="0">
                <a:solidFill>
                  <a:schemeClr val="tx2">
                    <a:lumMod val="75000"/>
                  </a:schemeClr>
                </a:solidFill>
                <a:ea typeface="+mj-ea"/>
              </a:rPr>
              <a:t>)</a:t>
            </a:r>
          </a:p>
        </p:txBody>
      </p:sp>
      <p:sp>
        <p:nvSpPr>
          <p:cNvPr id="3" name="Content Placeholder 2"/>
          <p:cNvSpPr>
            <a:spLocks noGrp="1"/>
          </p:cNvSpPr>
          <p:nvPr>
            <p:ph idx="1"/>
          </p:nvPr>
        </p:nvSpPr>
        <p:spPr/>
        <p:txBody>
          <a:bodyPr>
            <a:normAutofit/>
          </a:bodyPr>
          <a:lstStyle/>
          <a:p>
            <a:r>
              <a:rPr lang="en-US" sz="3000" b="1">
                <a:latin typeface="Gill Sans MT" charset="0"/>
              </a:rPr>
              <a:t>Old Regime</a:t>
            </a:r>
            <a:r>
              <a:rPr lang="en-US" sz="3000">
                <a:latin typeface="Gill Sans MT" charset="0"/>
              </a:rPr>
              <a:t> – socio-political system which existed in most of Europe during the 18</a:t>
            </a:r>
            <a:r>
              <a:rPr lang="en-US" sz="3000" baseline="30000">
                <a:latin typeface="Gill Sans MT" charset="0"/>
              </a:rPr>
              <a:t>th</a:t>
            </a:r>
            <a:r>
              <a:rPr lang="en-US" sz="3000">
                <a:latin typeface="Gill Sans MT" charset="0"/>
              </a:rPr>
              <a:t> century</a:t>
            </a:r>
          </a:p>
          <a:p>
            <a:r>
              <a:rPr lang="en-US" sz="3000">
                <a:latin typeface="Gill Sans MT" charset="0"/>
              </a:rPr>
              <a:t>Countries were ruled by </a:t>
            </a:r>
            <a:r>
              <a:rPr lang="en-US" sz="3000" b="1">
                <a:latin typeface="Gill Sans MT" charset="0"/>
              </a:rPr>
              <a:t>absolutism</a:t>
            </a:r>
            <a:r>
              <a:rPr lang="en-US" sz="3000">
                <a:latin typeface="Gill Sans MT" charset="0"/>
              </a:rPr>
              <a:t> – the monarch had absolute control over the government</a:t>
            </a:r>
          </a:p>
          <a:p>
            <a:r>
              <a:rPr lang="en-US" sz="3000">
                <a:latin typeface="Gill Sans MT" charset="0"/>
              </a:rPr>
              <a:t>Classes of people – privileged and unprivileged</a:t>
            </a:r>
          </a:p>
          <a:p>
            <a:pPr lvl="1"/>
            <a:r>
              <a:rPr lang="en-US" sz="2600" b="1">
                <a:latin typeface="Gill Sans MT" charset="0"/>
              </a:rPr>
              <a:t>Unprivileged people </a:t>
            </a:r>
            <a:r>
              <a:rPr lang="en-US" sz="2600">
                <a:latin typeface="Gill Sans MT" charset="0"/>
              </a:rPr>
              <a:t>– paid taxes and treated badly</a:t>
            </a:r>
          </a:p>
          <a:p>
            <a:pPr lvl="1"/>
            <a:r>
              <a:rPr lang="en-US" sz="2600" b="1">
                <a:latin typeface="Gill Sans MT" charset="0"/>
              </a:rPr>
              <a:t>Privileged people </a:t>
            </a:r>
            <a:r>
              <a:rPr lang="en-US" sz="2600">
                <a:latin typeface="Gill Sans MT" charset="0"/>
              </a:rPr>
              <a:t>– did not pay taxes and treated well</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a:latin typeface="Gill Sans MT" charset="0"/>
            </a:endParaRPr>
          </a:p>
        </p:txBody>
      </p:sp>
      <p:sp>
        <p:nvSpPr>
          <p:cNvPr id="21507" name="Content Placeholder 2"/>
          <p:cNvSpPr>
            <a:spLocks noGrp="1"/>
          </p:cNvSpPr>
          <p:nvPr>
            <p:ph idx="1"/>
          </p:nvPr>
        </p:nvSpPr>
        <p:spPr/>
        <p:txBody>
          <a:bodyPr/>
          <a:lstStyle/>
          <a:p>
            <a:endParaRPr lang="en-US">
              <a:latin typeface="Gill Sans MT" charset="0"/>
            </a:endParaRPr>
          </a:p>
        </p:txBody>
      </p:sp>
      <p:pic>
        <p:nvPicPr>
          <p:cNvPr id="21508" name="Picture 2" descr="http://i281.photobucket.com/albums/kk204/StudentHandoutsInc/Pictures/FrenchRevolution-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8670925" cy="663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2">
                    <a:lumMod val="75000"/>
                  </a:schemeClr>
                </a:solidFill>
                <a:ea typeface="+mj-ea"/>
              </a:rPr>
              <a:t>Meeting of the </a:t>
            </a:r>
            <a:r>
              <a:rPr lang="en-US" i="1" dirty="0" smtClean="0">
                <a:solidFill>
                  <a:schemeClr val="tx2">
                    <a:lumMod val="75000"/>
                  </a:schemeClr>
                </a:solidFill>
                <a:ea typeface="+mj-ea"/>
              </a:rPr>
              <a:t>Estates-General</a:t>
            </a:r>
            <a:r>
              <a:rPr lang="en-US" dirty="0" smtClean="0">
                <a:solidFill>
                  <a:schemeClr val="tx2">
                    <a:lumMod val="75000"/>
                  </a:schemeClr>
                </a:solidFill>
                <a:ea typeface="+mj-ea"/>
              </a:rPr>
              <a:t>:</a:t>
            </a:r>
            <a:br>
              <a:rPr lang="en-US" dirty="0" smtClean="0">
                <a:solidFill>
                  <a:schemeClr val="tx2">
                    <a:lumMod val="75000"/>
                  </a:schemeClr>
                </a:solidFill>
                <a:ea typeface="+mj-ea"/>
              </a:rPr>
            </a:br>
            <a:r>
              <a:rPr lang="en-US" dirty="0" smtClean="0">
                <a:solidFill>
                  <a:schemeClr val="tx2">
                    <a:lumMod val="75000"/>
                  </a:schemeClr>
                </a:solidFill>
                <a:ea typeface="+mj-ea"/>
              </a:rPr>
              <a:t>May 5, 1789</a:t>
            </a:r>
          </a:p>
        </p:txBody>
      </p:sp>
      <p:sp>
        <p:nvSpPr>
          <p:cNvPr id="3" name="Content Placeholder 2"/>
          <p:cNvSpPr>
            <a:spLocks noGrp="1"/>
          </p:cNvSpPr>
          <p:nvPr>
            <p:ph idx="1"/>
          </p:nvPr>
        </p:nvSpPr>
        <p:spPr>
          <a:xfrm>
            <a:off x="457200" y="1600200"/>
            <a:ext cx="8229600" cy="4876800"/>
          </a:xfrm>
        </p:spPr>
        <p:txBody>
          <a:bodyPr>
            <a:normAutofit/>
          </a:bodyPr>
          <a:lstStyle/>
          <a:p>
            <a:pPr>
              <a:lnSpc>
                <a:spcPct val="80000"/>
              </a:lnSpc>
            </a:pPr>
            <a:r>
              <a:rPr lang="en-US" sz="3000">
                <a:latin typeface="Gill Sans MT" charset="0"/>
              </a:rPr>
              <a:t>Voting was conducted by estate</a:t>
            </a:r>
          </a:p>
          <a:p>
            <a:pPr lvl="1">
              <a:lnSpc>
                <a:spcPct val="80000"/>
              </a:lnSpc>
            </a:pPr>
            <a:r>
              <a:rPr lang="en-US" sz="2600">
                <a:latin typeface="Gill Sans MT" charset="0"/>
              </a:rPr>
              <a:t>Each estate had one vote</a:t>
            </a:r>
          </a:p>
          <a:p>
            <a:pPr lvl="1">
              <a:lnSpc>
                <a:spcPct val="80000"/>
              </a:lnSpc>
            </a:pPr>
            <a:r>
              <a:rPr lang="en-US" sz="2600">
                <a:latin typeface="Gill Sans MT" charset="0"/>
              </a:rPr>
              <a:t>First and Second Estates could operate as a </a:t>
            </a:r>
            <a:r>
              <a:rPr lang="en-US" sz="2600" b="1">
                <a:latin typeface="Gill Sans MT" charset="0"/>
              </a:rPr>
              <a:t>bloc</a:t>
            </a:r>
            <a:r>
              <a:rPr lang="en-US" sz="2600">
                <a:latin typeface="Gill Sans MT" charset="0"/>
              </a:rPr>
              <a:t> to stop the Third Estate from having its way</a:t>
            </a:r>
          </a:p>
          <a:p>
            <a:pPr>
              <a:lnSpc>
                <a:spcPct val="80000"/>
              </a:lnSpc>
              <a:buFont typeface="Arial" charset="0"/>
              <a:buNone/>
            </a:pPr>
            <a:endParaRPr lang="en-US" sz="3000">
              <a:latin typeface="Gill Sans MT" charset="0"/>
            </a:endParaRPr>
          </a:p>
          <a:p>
            <a:pPr algn="ctr">
              <a:lnSpc>
                <a:spcPct val="80000"/>
              </a:lnSpc>
              <a:buFont typeface="Arial" charset="0"/>
              <a:buNone/>
            </a:pPr>
            <a:r>
              <a:rPr lang="en-US" sz="3000">
                <a:solidFill>
                  <a:srgbClr val="17375E"/>
                </a:solidFill>
                <a:latin typeface="Gill Sans MT" charset="0"/>
              </a:rPr>
              <a:t>◊ First Estate + ◊ Second Estate - </a:t>
            </a:r>
            <a:r>
              <a:rPr lang="en-US" sz="3000" i="1">
                <a:solidFill>
                  <a:srgbClr val="17375E"/>
                </a:solidFill>
                <a:latin typeface="Gill Sans MT" charset="0"/>
              </a:rPr>
              <a:t>vs</a:t>
            </a:r>
            <a:r>
              <a:rPr lang="en-US" sz="3000">
                <a:solidFill>
                  <a:srgbClr val="17375E"/>
                </a:solidFill>
                <a:latin typeface="Gill Sans MT" charset="0"/>
              </a:rPr>
              <a:t>. - ◊ Third Estate</a:t>
            </a:r>
          </a:p>
          <a:p>
            <a:pPr>
              <a:lnSpc>
                <a:spcPct val="80000"/>
              </a:lnSpc>
              <a:buFont typeface="Arial" charset="0"/>
              <a:buNone/>
            </a:pPr>
            <a:endParaRPr lang="en-US" sz="3000">
              <a:solidFill>
                <a:srgbClr val="17375E"/>
              </a:solidFill>
              <a:latin typeface="Gill Sans MT" charset="0"/>
            </a:endParaRPr>
          </a:p>
          <a:p>
            <a:pPr>
              <a:lnSpc>
                <a:spcPct val="80000"/>
              </a:lnSpc>
            </a:pPr>
            <a:r>
              <a:rPr lang="en-US" sz="3000">
                <a:latin typeface="Gill Sans MT" charset="0"/>
              </a:rPr>
              <a:t>Representatives from the Third Estate demanded that voting be by population</a:t>
            </a:r>
          </a:p>
          <a:p>
            <a:pPr lvl="1">
              <a:lnSpc>
                <a:spcPct val="80000"/>
              </a:lnSpc>
            </a:pPr>
            <a:r>
              <a:rPr lang="en-US" sz="2600">
                <a:latin typeface="Gill Sans MT" charset="0"/>
              </a:rPr>
              <a:t>This would give the Third Estate a great advantage</a:t>
            </a:r>
          </a:p>
          <a:p>
            <a:pPr>
              <a:lnSpc>
                <a:spcPct val="80000"/>
              </a:lnSpc>
            </a:pPr>
            <a:r>
              <a:rPr lang="en-US" sz="3000">
                <a:latin typeface="Gill Sans MT" charset="0"/>
              </a:rPr>
              <a:t>Deadlock resulted</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n-US">
              <a:latin typeface="Gill Sans MT" charset="0"/>
            </a:endParaRPr>
          </a:p>
        </p:txBody>
      </p:sp>
      <p:sp>
        <p:nvSpPr>
          <p:cNvPr id="23555" name="Content Placeholder 2"/>
          <p:cNvSpPr>
            <a:spLocks noGrp="1"/>
          </p:cNvSpPr>
          <p:nvPr>
            <p:ph idx="1"/>
          </p:nvPr>
        </p:nvSpPr>
        <p:spPr/>
        <p:txBody>
          <a:bodyPr/>
          <a:lstStyle/>
          <a:p>
            <a:endParaRPr lang="en-US">
              <a:latin typeface="Gill Sans MT" charset="0"/>
            </a:endParaRPr>
          </a:p>
        </p:txBody>
      </p:sp>
      <p:graphicFrame>
        <p:nvGraphicFramePr>
          <p:cNvPr id="4" name="Diagram 3"/>
          <p:cNvGraphicFramePr/>
          <p:nvPr/>
        </p:nvGraphicFramePr>
        <p:xfrm>
          <a:off x="304800" y="228600"/>
          <a:ext cx="85344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a:bodyPr>
          <a:lstStyle/>
          <a:p>
            <a:pPr fontAlgn="auto">
              <a:spcAft>
                <a:spcPts val="0"/>
              </a:spcAft>
              <a:defRPr/>
            </a:pPr>
            <a:r>
              <a:rPr lang="en-US" dirty="0" smtClean="0">
                <a:solidFill>
                  <a:schemeClr val="tx2">
                    <a:lumMod val="75000"/>
                  </a:schemeClr>
                </a:solidFill>
                <a:ea typeface="+mj-ea"/>
              </a:rPr>
              <a:t>Tennis Court Oath</a:t>
            </a:r>
          </a:p>
        </p:txBody>
      </p:sp>
      <p:graphicFrame>
        <p:nvGraphicFramePr>
          <p:cNvPr id="4" name="Content Placeholder 3"/>
          <p:cNvGraphicFramePr>
            <a:graphicFrameLocks noGrp="1"/>
          </p:cNvGraphicFramePr>
          <p:nvPr>
            <p:ph idx="1"/>
          </p:nvPr>
        </p:nvGraphicFramePr>
        <p:xfrm>
          <a:off x="228600" y="1066800"/>
          <a:ext cx="86868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0" y="571500"/>
            <a:ext cx="9153525"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2"/>
          <p:cNvSpPr txBox="1">
            <a:spLocks noChangeArrowheads="1"/>
          </p:cNvSpPr>
          <p:nvPr/>
        </p:nvSpPr>
        <p:spPr bwMode="auto">
          <a:xfrm>
            <a:off x="762000" y="381000"/>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charset="0"/>
                <a:ea typeface="ＭＳ Ｐゴシック" charset="0"/>
              </a:defRPr>
            </a:lvl1pPr>
            <a:lvl2pPr marL="742950" indent="-285750">
              <a:defRPr>
                <a:solidFill>
                  <a:schemeClr val="tx1"/>
                </a:solidFill>
                <a:latin typeface="Gill Sans MT" charset="0"/>
                <a:ea typeface="ＭＳ Ｐゴシック" charset="0"/>
              </a:defRPr>
            </a:lvl2pPr>
            <a:lvl3pPr marL="1143000" indent="-228600">
              <a:defRPr>
                <a:solidFill>
                  <a:schemeClr val="tx1"/>
                </a:solidFill>
                <a:latin typeface="Gill Sans MT" charset="0"/>
                <a:ea typeface="ＭＳ Ｐゴシック" charset="0"/>
              </a:defRPr>
            </a:lvl3pPr>
            <a:lvl4pPr marL="1600200" indent="-228600">
              <a:defRPr>
                <a:solidFill>
                  <a:schemeClr val="tx1"/>
                </a:solidFill>
                <a:latin typeface="Gill Sans MT" charset="0"/>
                <a:ea typeface="ＭＳ Ｐゴシック" charset="0"/>
              </a:defRPr>
            </a:lvl4pPr>
            <a:lvl5pPr marL="2057400" indent="-228600">
              <a:defRPr>
                <a:solidFill>
                  <a:schemeClr val="tx1"/>
                </a:solidFill>
                <a:latin typeface="Gill Sans MT" charset="0"/>
                <a:ea typeface="ＭＳ Ｐゴシック" charset="0"/>
              </a:defRPr>
            </a:lvl5pPr>
            <a:lvl6pPr marL="2514600" indent="-228600" fontAlgn="base">
              <a:spcBef>
                <a:spcPct val="0"/>
              </a:spcBef>
              <a:spcAft>
                <a:spcPct val="0"/>
              </a:spcAft>
              <a:defRPr>
                <a:solidFill>
                  <a:schemeClr val="tx1"/>
                </a:solidFill>
                <a:latin typeface="Gill Sans MT" charset="0"/>
                <a:ea typeface="ＭＳ Ｐゴシック" charset="0"/>
              </a:defRPr>
            </a:lvl6pPr>
            <a:lvl7pPr marL="2971800" indent="-228600" fontAlgn="base">
              <a:spcBef>
                <a:spcPct val="0"/>
              </a:spcBef>
              <a:spcAft>
                <a:spcPct val="0"/>
              </a:spcAft>
              <a:defRPr>
                <a:solidFill>
                  <a:schemeClr val="tx1"/>
                </a:solidFill>
                <a:latin typeface="Gill Sans MT" charset="0"/>
                <a:ea typeface="ＭＳ Ｐゴシック" charset="0"/>
              </a:defRPr>
            </a:lvl7pPr>
            <a:lvl8pPr marL="3429000" indent="-228600" fontAlgn="base">
              <a:spcBef>
                <a:spcPct val="0"/>
              </a:spcBef>
              <a:spcAft>
                <a:spcPct val="0"/>
              </a:spcAft>
              <a:defRPr>
                <a:solidFill>
                  <a:schemeClr val="tx1"/>
                </a:solidFill>
                <a:latin typeface="Gill Sans MT" charset="0"/>
                <a:ea typeface="ＭＳ Ｐゴシック" charset="0"/>
              </a:defRPr>
            </a:lvl8pPr>
            <a:lvl9pPr marL="3886200" indent="-228600" fontAlgn="base">
              <a:spcBef>
                <a:spcPct val="0"/>
              </a:spcBef>
              <a:spcAft>
                <a:spcPct val="0"/>
              </a:spcAft>
              <a:defRPr>
                <a:solidFill>
                  <a:schemeClr val="tx1"/>
                </a:solidFill>
                <a:latin typeface="Gill Sans MT" charset="0"/>
                <a:ea typeface="ＭＳ Ｐゴシック" charset="0"/>
              </a:defRPr>
            </a:lvl9pPr>
          </a:lstStyle>
          <a:p>
            <a:pPr algn="ctr"/>
            <a:r>
              <a:rPr lang="en-US" sz="2800" b="1" i="1"/>
              <a:t>Tennis Court Oath </a:t>
            </a:r>
            <a:r>
              <a:rPr lang="en-US" sz="2800" b="1"/>
              <a:t>by Jacques Louis David</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tx2">
                    <a:lumMod val="75000"/>
                  </a:schemeClr>
                </a:solidFill>
                <a:ea typeface="+mj-ea"/>
              </a:rPr>
              <a:t>The Tennis Court Oath</a:t>
            </a:r>
          </a:p>
        </p:txBody>
      </p:sp>
      <p:sp>
        <p:nvSpPr>
          <p:cNvPr id="3" name="Content Placeholder 2"/>
          <p:cNvSpPr>
            <a:spLocks noGrp="1"/>
          </p:cNvSpPr>
          <p:nvPr>
            <p:ph idx="1"/>
          </p:nvPr>
        </p:nvSpPr>
        <p:spPr>
          <a:xfrm>
            <a:off x="457200" y="1600200"/>
            <a:ext cx="8229600" cy="4876800"/>
          </a:xfrm>
        </p:spPr>
        <p:txBody>
          <a:bodyPr>
            <a:normAutofit/>
          </a:bodyPr>
          <a:lstStyle/>
          <a:p>
            <a:pPr algn="ctr">
              <a:lnSpc>
                <a:spcPct val="80000"/>
              </a:lnSpc>
              <a:buFont typeface="Arial" charset="0"/>
              <a:buNone/>
            </a:pPr>
            <a:r>
              <a:rPr lang="ja-JP" altLang="en-US" sz="2500">
                <a:latin typeface="Gill Sans MT" charset="0"/>
              </a:rPr>
              <a:t>“</a:t>
            </a:r>
            <a:r>
              <a:rPr lang="en-US" sz="2500">
                <a:latin typeface="Gill Sans MT" charset="0"/>
              </a:rPr>
              <a:t>The National Assembly, considering that it has been summoned to establish the constitution of the kingdom, to effect the regeneration of the public order, and to  maintain the true principles of monarchy; that nothing  can prevent it from continuing its deliberations in whatever  place it may be forced to establish itself; and, finally, that  wheresoever its members are assembled, there is the National Assembly;</a:t>
            </a:r>
          </a:p>
          <a:p>
            <a:pPr algn="ctr">
              <a:lnSpc>
                <a:spcPct val="80000"/>
              </a:lnSpc>
            </a:pPr>
            <a:endParaRPr lang="en-US" sz="2500">
              <a:latin typeface="Gill Sans MT" charset="0"/>
            </a:endParaRPr>
          </a:p>
          <a:p>
            <a:pPr algn="ctr">
              <a:lnSpc>
                <a:spcPct val="80000"/>
              </a:lnSpc>
              <a:buFont typeface="Arial" charset="0"/>
              <a:buNone/>
            </a:pPr>
            <a:r>
              <a:rPr lang="ja-JP" altLang="en-US" sz="2500">
                <a:latin typeface="Gill Sans MT" charset="0"/>
              </a:rPr>
              <a:t>“</a:t>
            </a:r>
            <a:r>
              <a:rPr lang="en-US" sz="2500">
                <a:latin typeface="Gill Sans MT" charset="0"/>
              </a:rPr>
              <a:t>Decrees that all members of this Assembly shall immediately take a solemn oath not to separate, and to  reassemble wherever circumstances require, until the  constitution of the kingdom is established and  consolidated upon firm foundations; and that, the said oath taken, all members and each one of them individually shall ratify this steadfast resolution by signature.</a:t>
            </a:r>
            <a:r>
              <a:rPr lang="ja-JP" altLang="en-US" sz="2500">
                <a:latin typeface="Gill Sans MT" charset="0"/>
              </a:rPr>
              <a:t>”</a:t>
            </a:r>
            <a:endParaRPr lang="en-US" sz="2500">
              <a:latin typeface="Gill Sans MT"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rtlCol="0">
            <a:normAutofit/>
          </a:bodyPr>
          <a:lstStyle/>
          <a:p>
            <a:pPr fontAlgn="auto">
              <a:spcAft>
                <a:spcPts val="0"/>
              </a:spcAft>
              <a:defRPr/>
            </a:pPr>
            <a:r>
              <a:rPr lang="en-US" dirty="0" smtClean="0">
                <a:solidFill>
                  <a:schemeClr val="tx2">
                    <a:lumMod val="75000"/>
                  </a:schemeClr>
                </a:solidFill>
                <a:ea typeface="+mj-ea"/>
              </a:rPr>
              <a:t>Review Questions</a:t>
            </a:r>
          </a:p>
        </p:txBody>
      </p:sp>
      <p:graphicFrame>
        <p:nvGraphicFramePr>
          <p:cNvPr id="4" name="Content Placeholder 3"/>
          <p:cNvGraphicFramePr>
            <a:graphicFrameLocks noGrp="1"/>
          </p:cNvGraphicFramePr>
          <p:nvPr>
            <p:ph idx="1"/>
          </p:nvPr>
        </p:nvGraphicFramePr>
        <p:xfrm>
          <a:off x="228600" y="1219200"/>
          <a:ext cx="86868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2">
                    <a:lumMod val="75000"/>
                  </a:schemeClr>
                </a:solidFill>
                <a:ea typeface="+mj-ea"/>
              </a:rPr>
              <a:t>Four Phases (Periods) of the French Revolution</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4495800" cy="1143000"/>
          </a:xfrm>
        </p:spPr>
        <p:txBody>
          <a:bodyPr rtlCol="0">
            <a:normAutofit fontScale="90000"/>
          </a:bodyPr>
          <a:lstStyle/>
          <a:p>
            <a:pPr fontAlgn="auto">
              <a:spcAft>
                <a:spcPts val="0"/>
              </a:spcAft>
              <a:defRPr/>
            </a:pPr>
            <a:r>
              <a:rPr lang="en-US" dirty="0" smtClean="0">
                <a:solidFill>
                  <a:schemeClr val="tx2">
                    <a:lumMod val="75000"/>
                  </a:schemeClr>
                </a:solidFill>
                <a:ea typeface="+mj-ea"/>
              </a:rPr>
              <a:t>National Assembly (1789-1791)</a:t>
            </a:r>
          </a:p>
        </p:txBody>
      </p:sp>
      <p:sp>
        <p:nvSpPr>
          <p:cNvPr id="3" name="Content Placeholder 2"/>
          <p:cNvSpPr>
            <a:spLocks noGrp="1"/>
          </p:cNvSpPr>
          <p:nvPr>
            <p:ph idx="1"/>
          </p:nvPr>
        </p:nvSpPr>
        <p:spPr>
          <a:xfrm>
            <a:off x="457200" y="1600200"/>
            <a:ext cx="3886200" cy="4800600"/>
          </a:xfrm>
        </p:spPr>
        <p:txBody>
          <a:bodyPr rtlCol="0">
            <a:normAutofit fontScale="92500"/>
          </a:bodyPr>
          <a:lstStyle/>
          <a:p>
            <a:pPr fontAlgn="auto">
              <a:spcAft>
                <a:spcPts val="0"/>
              </a:spcAft>
              <a:buFont typeface="Arial" pitchFamily="34" charset="0"/>
              <a:buChar char="•"/>
              <a:defRPr/>
            </a:pPr>
            <a:r>
              <a:rPr lang="en-US" dirty="0" smtClean="0">
                <a:ea typeface="+mn-ea"/>
              </a:rPr>
              <a:t>Louis XVI did not actually want a written constitution</a:t>
            </a:r>
          </a:p>
          <a:p>
            <a:pPr fontAlgn="auto">
              <a:spcAft>
                <a:spcPts val="0"/>
              </a:spcAft>
              <a:buFont typeface="Arial" pitchFamily="34" charset="0"/>
              <a:buChar char="•"/>
              <a:defRPr/>
            </a:pPr>
            <a:r>
              <a:rPr lang="en-US" dirty="0" smtClean="0">
                <a:ea typeface="+mn-ea"/>
              </a:rPr>
              <a:t>When news of his plan to use military force against the National Assembly reached Paris on </a:t>
            </a:r>
            <a:r>
              <a:rPr lang="en-US" b="1" dirty="0" smtClean="0">
                <a:ea typeface="+mn-ea"/>
              </a:rPr>
              <a:t>July 14, 1789</a:t>
            </a:r>
            <a:r>
              <a:rPr lang="en-US" dirty="0" smtClean="0">
                <a:ea typeface="+mn-ea"/>
              </a:rPr>
              <a:t>, people stormed the </a:t>
            </a:r>
            <a:r>
              <a:rPr lang="en-US" b="1" dirty="0" smtClean="0">
                <a:ea typeface="+mn-ea"/>
              </a:rPr>
              <a:t>Bastille</a:t>
            </a:r>
            <a:endParaRPr lang="en-US" dirty="0" smtClean="0">
              <a:ea typeface="+mn-ea"/>
            </a:endParaRPr>
          </a:p>
        </p:txBody>
      </p:sp>
      <p:pic>
        <p:nvPicPr>
          <p:cNvPr id="29700" name="Picture 2" descr="http://i281.photobucket.com/albums/kk204/StudentHandoutsInc/Pictures/FrenchRevolution-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1075" y="0"/>
            <a:ext cx="4162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tx2">
                    <a:lumMod val="75000"/>
                  </a:schemeClr>
                </a:solidFill>
                <a:ea typeface="+mj-ea"/>
              </a:rPr>
              <a:t>Uprising in Paris</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281.photobucket.com/albums/kk204/StudentHandoutsInc/Pictures/FrenchRevolution-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5943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en-US">
              <a:latin typeface="Gill Sans MT" charset="0"/>
            </a:endParaRPr>
          </a:p>
        </p:txBody>
      </p:sp>
      <p:sp>
        <p:nvSpPr>
          <p:cNvPr id="31747" name="Content Placeholder 2"/>
          <p:cNvSpPr>
            <a:spLocks noGrp="1"/>
          </p:cNvSpPr>
          <p:nvPr>
            <p:ph idx="1"/>
          </p:nvPr>
        </p:nvSpPr>
        <p:spPr/>
        <p:txBody>
          <a:bodyPr/>
          <a:lstStyle/>
          <a:p>
            <a:endParaRPr lang="en-US">
              <a:latin typeface="Gill Sans MT" charset="0"/>
            </a:endParaRPr>
          </a:p>
        </p:txBody>
      </p:sp>
      <p:pic>
        <p:nvPicPr>
          <p:cNvPr id="31748" name="Picture 2"/>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8575" y="381000"/>
            <a:ext cx="9115425"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2">
                    <a:lumMod val="75000"/>
                  </a:schemeClr>
                </a:solidFill>
                <a:ea typeface="+mj-ea"/>
              </a:rPr>
              <a:t>Goodbye, Versailles!  </a:t>
            </a:r>
            <a:r>
              <a:rPr lang="en-US" i="1" dirty="0" smtClean="0">
                <a:solidFill>
                  <a:schemeClr val="tx2">
                    <a:lumMod val="75000"/>
                  </a:schemeClr>
                </a:solidFill>
                <a:ea typeface="+mj-ea"/>
              </a:rPr>
              <a:t>Adieu, Versailles!</a:t>
            </a:r>
            <a:endParaRPr lang="en-US" dirty="0" smtClean="0">
              <a:solidFill>
                <a:schemeClr val="tx2">
                  <a:lumMod val="75000"/>
                </a:schemeClr>
              </a:solidFill>
              <a:ea typeface="+mj-ea"/>
            </a:endParaRPr>
          </a:p>
        </p:txBody>
      </p:sp>
      <p:sp>
        <p:nvSpPr>
          <p:cNvPr id="3" name="Content Placeholder 2"/>
          <p:cNvSpPr>
            <a:spLocks noGrp="1"/>
          </p:cNvSpPr>
          <p:nvPr>
            <p:ph idx="1"/>
          </p:nvPr>
        </p:nvSpPr>
        <p:spPr>
          <a:xfrm>
            <a:off x="457200" y="1600200"/>
            <a:ext cx="8229600" cy="4800600"/>
          </a:xfrm>
        </p:spPr>
        <p:txBody>
          <a:bodyPr>
            <a:normAutofit/>
          </a:bodyPr>
          <a:lstStyle/>
          <a:p>
            <a:pPr>
              <a:lnSpc>
                <a:spcPct val="90000"/>
              </a:lnSpc>
            </a:pPr>
            <a:r>
              <a:rPr lang="en-US" sz="3000">
                <a:latin typeface="Gill Sans MT" charset="0"/>
              </a:rPr>
              <a:t>Parisian Commune feared that Louis XVI would have foreign troops invade France to put down the rebellion</a:t>
            </a:r>
          </a:p>
          <a:p>
            <a:pPr lvl="1">
              <a:lnSpc>
                <a:spcPct val="90000"/>
              </a:lnSpc>
            </a:pPr>
            <a:r>
              <a:rPr lang="en-US" sz="2600">
                <a:latin typeface="Gill Sans MT" charset="0"/>
              </a:rPr>
              <a:t>Louis XVI</a:t>
            </a:r>
            <a:r>
              <a:rPr lang="ja-JP" altLang="en-US" sz="2600">
                <a:latin typeface="Gill Sans MT" charset="0"/>
              </a:rPr>
              <a:t>’</a:t>
            </a:r>
            <a:r>
              <a:rPr lang="en-US" sz="2600">
                <a:latin typeface="Gill Sans MT" charset="0"/>
              </a:rPr>
              <a:t>s wife, Marie Antoinette, was the sister of the Austrian emperor</a:t>
            </a:r>
          </a:p>
          <a:p>
            <a:pPr>
              <a:lnSpc>
                <a:spcPct val="90000"/>
              </a:lnSpc>
            </a:pPr>
            <a:r>
              <a:rPr lang="en-US" sz="3000">
                <a:latin typeface="Gill Sans MT" charset="0"/>
              </a:rPr>
              <a:t>A group of women attacked Versailles on October 5, 1789</a:t>
            </a:r>
          </a:p>
          <a:p>
            <a:pPr lvl="1">
              <a:lnSpc>
                <a:spcPct val="90000"/>
              </a:lnSpc>
            </a:pPr>
            <a:r>
              <a:rPr lang="en-US" sz="2600">
                <a:latin typeface="Gill Sans MT" charset="0"/>
              </a:rPr>
              <a:t>Forced royal family to relocate to Paris along with National Assembly</a:t>
            </a:r>
          </a:p>
          <a:p>
            <a:pPr lvl="1">
              <a:lnSpc>
                <a:spcPct val="90000"/>
              </a:lnSpc>
            </a:pPr>
            <a:r>
              <a:rPr lang="en-US" sz="2600">
                <a:latin typeface="Gill Sans MT" charset="0"/>
              </a:rPr>
              <a:t>Royal family spent next several years in the Tuileries Palace as virtual prisoners</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err="1" smtClean="0">
                <a:solidFill>
                  <a:schemeClr val="tx2">
                    <a:lumMod val="75000"/>
                  </a:schemeClr>
                </a:solidFill>
                <a:ea typeface="+mj-ea"/>
              </a:rPr>
              <a:t>Tuileries</a:t>
            </a:r>
            <a:r>
              <a:rPr lang="en-US" dirty="0" smtClean="0">
                <a:solidFill>
                  <a:schemeClr val="tx2">
                    <a:lumMod val="75000"/>
                  </a:schemeClr>
                </a:solidFill>
                <a:ea typeface="+mj-ea"/>
              </a:rPr>
              <a:t> Palace (Paris, France)</a:t>
            </a:r>
          </a:p>
        </p:txBody>
      </p:sp>
      <p:sp>
        <p:nvSpPr>
          <p:cNvPr id="33795" name="Content Placeholder 2"/>
          <p:cNvSpPr>
            <a:spLocks noGrp="1"/>
          </p:cNvSpPr>
          <p:nvPr>
            <p:ph idx="1"/>
          </p:nvPr>
        </p:nvSpPr>
        <p:spPr/>
        <p:txBody>
          <a:bodyPr/>
          <a:lstStyle/>
          <a:p>
            <a:pPr>
              <a:buFont typeface="Arial" charset="0"/>
              <a:buNone/>
            </a:pPr>
            <a:endParaRPr lang="en-US">
              <a:latin typeface="Gill Sans MT" charset="0"/>
            </a:endParaRPr>
          </a:p>
        </p:txBody>
      </p:sp>
      <p:pic>
        <p:nvPicPr>
          <p:cNvPr id="33796" name="Picture 2" descr="http://upload.wikimedia.org/wikipedia/commons/1/14/211.5_Les_Tuileries_vues_du_Louv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00200"/>
            <a:ext cx="7620000"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2">
                    <a:lumMod val="75000"/>
                  </a:schemeClr>
                </a:solidFill>
                <a:ea typeface="+mj-ea"/>
              </a:rPr>
              <a:t>Changes under the National Assembly</a:t>
            </a:r>
          </a:p>
        </p:txBody>
      </p:sp>
      <p:graphicFrame>
        <p:nvGraphicFramePr>
          <p:cNvPr id="4" name="Content Placeholder 3"/>
          <p:cNvGraphicFramePr>
            <a:graphicFrameLocks noGrp="1"/>
          </p:cNvGraphicFramePr>
          <p:nvPr>
            <p:ph idx="1"/>
          </p:nvPr>
        </p:nvGraphicFramePr>
        <p:xfrm>
          <a:off x="381000" y="1600200"/>
          <a:ext cx="83820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en-US">
              <a:latin typeface="Gill Sans MT" charset="0"/>
            </a:endParaRPr>
          </a:p>
        </p:txBody>
      </p:sp>
      <p:sp>
        <p:nvSpPr>
          <p:cNvPr id="35843" name="Content Placeholder 2"/>
          <p:cNvSpPr>
            <a:spLocks noGrp="1"/>
          </p:cNvSpPr>
          <p:nvPr>
            <p:ph idx="1"/>
          </p:nvPr>
        </p:nvSpPr>
        <p:spPr/>
        <p:txBody>
          <a:bodyPr/>
          <a:lstStyle/>
          <a:p>
            <a:endParaRPr lang="en-US">
              <a:latin typeface="Gill Sans MT" charset="0"/>
            </a:endParaRPr>
          </a:p>
        </p:txBody>
      </p:sp>
      <p:pic>
        <p:nvPicPr>
          <p:cNvPr id="35844" name="Picture 2" descr="http://i281.photobucket.com/albums/kk204/StudentHandoutsInc/Pictures/FrenchRevolution-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55955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i="1" dirty="0" smtClean="0">
                <a:solidFill>
                  <a:schemeClr val="tx2">
                    <a:lumMod val="75000"/>
                  </a:schemeClr>
                </a:solidFill>
                <a:ea typeface="+mj-ea"/>
              </a:rPr>
              <a:t>Declaration of the Rights of Man</a:t>
            </a:r>
          </a:p>
        </p:txBody>
      </p:sp>
      <p:graphicFrame>
        <p:nvGraphicFramePr>
          <p:cNvPr id="4" name="Content Placeholder 3"/>
          <p:cNvGraphicFramePr>
            <a:graphicFrameLocks noGrp="1"/>
          </p:cNvGraphicFramePr>
          <p:nvPr>
            <p:ph idx="1"/>
          </p:nvPr>
        </p:nvGraphicFramePr>
        <p:xfrm>
          <a:off x="457200" y="16002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endParaRPr lang="en-US" i="1" dirty="0" smtClean="0">
              <a:solidFill>
                <a:schemeClr val="tx2">
                  <a:lumMod val="75000"/>
                </a:schemeClr>
              </a:solidFill>
              <a:ea typeface="+mj-ea"/>
            </a:endParaRPr>
          </a:p>
        </p:txBody>
      </p:sp>
      <p:graphicFrame>
        <p:nvGraphicFramePr>
          <p:cNvPr id="4" name="Content Placeholder 3"/>
          <p:cNvGraphicFramePr>
            <a:graphicFrameLocks noGrp="1"/>
          </p:cNvGraphicFramePr>
          <p:nvPr>
            <p:ph idx="1"/>
          </p:nvPr>
        </p:nvGraphicFramePr>
        <p:xfrm>
          <a:off x="457200" y="304800"/>
          <a:ext cx="82296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tx2">
                    <a:lumMod val="75000"/>
                  </a:schemeClr>
                </a:solidFill>
                <a:ea typeface="+mj-ea"/>
              </a:rPr>
              <a:t>End of Special Privileges</a:t>
            </a:r>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US" dirty="0" smtClean="0">
                <a:ea typeface="+mn-ea"/>
              </a:rPr>
              <a:t>Church lands were seized, divided, and sold to peasants</a:t>
            </a:r>
          </a:p>
          <a:p>
            <a:pPr fontAlgn="auto">
              <a:spcAft>
                <a:spcPts val="0"/>
              </a:spcAft>
              <a:buFont typeface="Arial" pitchFamily="34" charset="0"/>
              <a:buChar char="•"/>
              <a:defRPr/>
            </a:pPr>
            <a:r>
              <a:rPr lang="en-US" b="1" dirty="0" smtClean="0">
                <a:ea typeface="+mn-ea"/>
              </a:rPr>
              <a:t>Civil Constitution of the Clergy</a:t>
            </a:r>
            <a:r>
              <a:rPr lang="en-US" dirty="0" smtClean="0">
                <a:ea typeface="+mn-ea"/>
              </a:rPr>
              <a:t> required that Church officials be elected by the people, with salaries paid by the government</a:t>
            </a:r>
          </a:p>
          <a:p>
            <a:pPr lvl="1" fontAlgn="auto">
              <a:spcAft>
                <a:spcPts val="0"/>
              </a:spcAft>
              <a:buFont typeface="Arial" pitchFamily="34" charset="0"/>
              <a:buChar char="–"/>
              <a:defRPr/>
            </a:pPr>
            <a:r>
              <a:rPr lang="en-US" dirty="0" smtClean="0">
                <a:ea typeface="+mn-ea"/>
              </a:rPr>
              <a:t>2/3 of Church officials fled the country rather than swear allegiance to this</a:t>
            </a:r>
          </a:p>
          <a:p>
            <a:pPr fontAlgn="auto">
              <a:spcAft>
                <a:spcPts val="0"/>
              </a:spcAft>
              <a:buFont typeface="Arial" pitchFamily="34" charset="0"/>
              <a:buChar char="•"/>
              <a:defRPr/>
            </a:pPr>
            <a:r>
              <a:rPr lang="en-US" dirty="0" smtClean="0">
                <a:ea typeface="+mn-ea"/>
              </a:rPr>
              <a:t>All feudal dues and tithes were eradicated</a:t>
            </a:r>
          </a:p>
          <a:p>
            <a:pPr fontAlgn="auto">
              <a:spcAft>
                <a:spcPts val="0"/>
              </a:spcAft>
              <a:buFont typeface="Arial" pitchFamily="34" charset="0"/>
              <a:buChar char="•"/>
              <a:defRPr/>
            </a:pPr>
            <a:r>
              <a:rPr lang="en-US" dirty="0" smtClean="0">
                <a:ea typeface="+mn-ea"/>
              </a:rPr>
              <a:t>All special privileges of the First and Second Estates were abolished</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tx2">
                    <a:lumMod val="75000"/>
                  </a:schemeClr>
                </a:solidFill>
                <a:ea typeface="+mj-ea"/>
              </a:rPr>
              <a:t>Reforms in Local Government</a:t>
            </a:r>
          </a:p>
        </p:txBody>
      </p:sp>
      <p:sp>
        <p:nvSpPr>
          <p:cNvPr id="39939" name="Content Placeholder 2"/>
          <p:cNvSpPr>
            <a:spLocks noGrp="1"/>
          </p:cNvSpPr>
          <p:nvPr>
            <p:ph idx="1"/>
          </p:nvPr>
        </p:nvSpPr>
        <p:spPr/>
        <p:txBody>
          <a:bodyPr/>
          <a:lstStyle/>
          <a:p>
            <a:r>
              <a:rPr lang="en-US">
                <a:latin typeface="Gill Sans MT" charset="0"/>
              </a:rPr>
              <a:t>The 30 provinces and their </a:t>
            </a:r>
            <a:r>
              <a:rPr lang="ja-JP" altLang="en-US">
                <a:latin typeface="Gill Sans MT" charset="0"/>
              </a:rPr>
              <a:t>“</a:t>
            </a:r>
            <a:r>
              <a:rPr lang="en-US">
                <a:latin typeface="Gill Sans MT" charset="0"/>
              </a:rPr>
              <a:t>petty tyrants</a:t>
            </a:r>
            <a:r>
              <a:rPr lang="ja-JP" altLang="en-US">
                <a:latin typeface="Gill Sans MT" charset="0"/>
              </a:rPr>
              <a:t>”</a:t>
            </a:r>
            <a:r>
              <a:rPr lang="en-US">
                <a:latin typeface="Gill Sans MT" charset="0"/>
              </a:rPr>
              <a:t> (</a:t>
            </a:r>
            <a:r>
              <a:rPr lang="en-US" i="1">
                <a:latin typeface="Gill Sans MT" charset="0"/>
              </a:rPr>
              <a:t>Intendants</a:t>
            </a:r>
            <a:r>
              <a:rPr lang="en-US">
                <a:latin typeface="Gill Sans MT" charset="0"/>
              </a:rPr>
              <a:t>) were replaced with 83 new departments</a:t>
            </a:r>
          </a:p>
          <a:p>
            <a:pPr lvl="1"/>
            <a:r>
              <a:rPr lang="en-US">
                <a:latin typeface="Gill Sans MT" charset="0"/>
              </a:rPr>
              <a:t>Ruled by elected governors</a:t>
            </a:r>
          </a:p>
          <a:p>
            <a:endParaRPr lang="en-US">
              <a:latin typeface="Gill Sans MT" charset="0"/>
            </a:endParaRPr>
          </a:p>
          <a:p>
            <a:r>
              <a:rPr lang="en-US">
                <a:latin typeface="Gill Sans MT" charset="0"/>
              </a:rPr>
              <a:t>New courts, with judges elected by the people, were established</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tx2">
                    <a:lumMod val="75000"/>
                  </a:schemeClr>
                </a:solidFill>
                <a:ea typeface="+mj-ea"/>
              </a:rPr>
              <a:t>Constitution of 1791</a:t>
            </a:r>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US" b="1" dirty="0" smtClean="0">
                <a:solidFill>
                  <a:schemeClr val="tx2">
                    <a:lumMod val="75000"/>
                  </a:schemeClr>
                </a:solidFill>
                <a:ea typeface="+mn-ea"/>
              </a:rPr>
              <a:t>Democratic features</a:t>
            </a:r>
          </a:p>
          <a:p>
            <a:pPr lvl="1" fontAlgn="auto">
              <a:spcAft>
                <a:spcPts val="0"/>
              </a:spcAft>
              <a:buFont typeface="Arial" pitchFamily="34" charset="0"/>
              <a:buChar char="–"/>
              <a:defRPr/>
            </a:pPr>
            <a:r>
              <a:rPr lang="en-US" dirty="0" smtClean="0">
                <a:ea typeface="+mn-ea"/>
              </a:rPr>
              <a:t>France became a </a:t>
            </a:r>
            <a:r>
              <a:rPr lang="en-US" b="1" dirty="0" smtClean="0">
                <a:ea typeface="+mn-ea"/>
              </a:rPr>
              <a:t>limited monarchy</a:t>
            </a:r>
            <a:endParaRPr lang="en-US" dirty="0" smtClean="0">
              <a:ea typeface="+mn-ea"/>
            </a:endParaRPr>
          </a:p>
          <a:p>
            <a:pPr lvl="2" fontAlgn="auto">
              <a:spcAft>
                <a:spcPts val="0"/>
              </a:spcAft>
              <a:buFont typeface="Arial" pitchFamily="34" charset="0"/>
              <a:buChar char="•"/>
              <a:defRPr/>
            </a:pPr>
            <a:r>
              <a:rPr lang="en-US" dirty="0" smtClean="0">
                <a:ea typeface="+mn-ea"/>
              </a:rPr>
              <a:t>King became merely the head of state</a:t>
            </a:r>
          </a:p>
          <a:p>
            <a:pPr lvl="1" fontAlgn="auto">
              <a:spcAft>
                <a:spcPts val="0"/>
              </a:spcAft>
              <a:buFont typeface="Arial" pitchFamily="34" charset="0"/>
              <a:buChar char="–"/>
              <a:defRPr/>
            </a:pPr>
            <a:r>
              <a:rPr lang="en-US" dirty="0" smtClean="0">
                <a:ea typeface="+mn-ea"/>
              </a:rPr>
              <a:t>All laws were created by the </a:t>
            </a:r>
            <a:r>
              <a:rPr lang="en-US" b="1" dirty="0" smtClean="0">
                <a:ea typeface="+mn-ea"/>
              </a:rPr>
              <a:t>Legislative Assembly</a:t>
            </a:r>
          </a:p>
          <a:p>
            <a:pPr lvl="1" fontAlgn="auto">
              <a:spcAft>
                <a:spcPts val="0"/>
              </a:spcAft>
              <a:buFont typeface="Arial" pitchFamily="34" charset="0"/>
              <a:buChar char="–"/>
              <a:defRPr/>
            </a:pPr>
            <a:r>
              <a:rPr lang="en-US" dirty="0" smtClean="0">
                <a:ea typeface="+mn-ea"/>
              </a:rPr>
              <a:t>Feudalism was abolished</a:t>
            </a:r>
          </a:p>
          <a:p>
            <a:pPr fontAlgn="auto">
              <a:spcAft>
                <a:spcPts val="0"/>
              </a:spcAft>
              <a:buFont typeface="Arial" pitchFamily="34" charset="0"/>
              <a:buChar char="•"/>
              <a:defRPr/>
            </a:pPr>
            <a:r>
              <a:rPr lang="en-US" b="1" dirty="0" smtClean="0">
                <a:solidFill>
                  <a:schemeClr val="tx2">
                    <a:lumMod val="75000"/>
                  </a:schemeClr>
                </a:solidFill>
                <a:ea typeface="+mn-ea"/>
              </a:rPr>
              <a:t>Undemocratic features</a:t>
            </a:r>
          </a:p>
          <a:p>
            <a:pPr lvl="1" fontAlgn="auto">
              <a:spcAft>
                <a:spcPts val="0"/>
              </a:spcAft>
              <a:buFont typeface="Arial" pitchFamily="34" charset="0"/>
              <a:buChar char="–"/>
              <a:defRPr/>
            </a:pPr>
            <a:r>
              <a:rPr lang="en-US" dirty="0" smtClean="0">
                <a:ea typeface="+mn-ea"/>
              </a:rPr>
              <a:t>Voting was limited to taxpayers</a:t>
            </a:r>
          </a:p>
          <a:p>
            <a:pPr lvl="1" fontAlgn="auto">
              <a:spcAft>
                <a:spcPts val="0"/>
              </a:spcAft>
              <a:buFont typeface="Arial" pitchFamily="34" charset="0"/>
              <a:buChar char="–"/>
              <a:defRPr/>
            </a:pPr>
            <a:r>
              <a:rPr lang="en-US" dirty="0" smtClean="0">
                <a:ea typeface="+mn-ea"/>
              </a:rPr>
              <a:t>Offices were reserved for property owners</a:t>
            </a:r>
          </a:p>
          <a:p>
            <a:pPr fontAlgn="auto">
              <a:spcAft>
                <a:spcPts val="0"/>
              </a:spcAft>
              <a:buFont typeface="Arial" pitchFamily="34" charset="0"/>
              <a:buChar char="•"/>
              <a:defRPr/>
            </a:pPr>
            <a:r>
              <a:rPr lang="en-US" dirty="0" smtClean="0">
                <a:ea typeface="+mn-ea"/>
              </a:rPr>
              <a:t>This new government became known as the </a:t>
            </a:r>
            <a:r>
              <a:rPr lang="en-US" b="1" dirty="0" smtClean="0">
                <a:ea typeface="+mn-ea"/>
              </a:rPr>
              <a:t>Legislative Assembly</a:t>
            </a:r>
            <a:endParaRPr lang="en-US" dirty="0" smtClean="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88" y="233363"/>
            <a:ext cx="9147176" cy="639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a:bodyPr>
          <a:lstStyle/>
          <a:p>
            <a:pPr fontAlgn="auto">
              <a:spcAft>
                <a:spcPts val="0"/>
              </a:spcAft>
              <a:defRPr/>
            </a:pPr>
            <a:r>
              <a:rPr lang="en-US" dirty="0" smtClean="0">
                <a:solidFill>
                  <a:schemeClr val="tx2">
                    <a:lumMod val="75000"/>
                  </a:schemeClr>
                </a:solidFill>
                <a:ea typeface="+mj-ea"/>
              </a:rPr>
              <a:t>Legislative Assembly (1791-1792)</a:t>
            </a:r>
          </a:p>
        </p:txBody>
      </p:sp>
      <p:sp>
        <p:nvSpPr>
          <p:cNvPr id="3" name="Content Placeholder 2"/>
          <p:cNvSpPr>
            <a:spLocks noGrp="1"/>
          </p:cNvSpPr>
          <p:nvPr>
            <p:ph idx="1"/>
          </p:nvPr>
        </p:nvSpPr>
        <p:spPr>
          <a:xfrm>
            <a:off x="457200" y="1219200"/>
            <a:ext cx="8229600" cy="5410200"/>
          </a:xfrm>
        </p:spPr>
        <p:txBody>
          <a:bodyPr>
            <a:normAutofit/>
          </a:bodyPr>
          <a:lstStyle/>
          <a:p>
            <a:pPr>
              <a:lnSpc>
                <a:spcPct val="90000"/>
              </a:lnSpc>
            </a:pPr>
            <a:r>
              <a:rPr lang="en-US" sz="2700">
                <a:latin typeface="Gill Sans MT" charset="0"/>
              </a:rPr>
              <a:t>Royal family sought help from Austria</a:t>
            </a:r>
          </a:p>
          <a:p>
            <a:pPr lvl="1">
              <a:lnSpc>
                <a:spcPct val="90000"/>
              </a:lnSpc>
            </a:pPr>
            <a:r>
              <a:rPr lang="en-US" sz="2400">
                <a:latin typeface="Gill Sans MT" charset="0"/>
              </a:rPr>
              <a:t>In June, 1791, they were caught trying to escape to Austria</a:t>
            </a:r>
          </a:p>
          <a:p>
            <a:pPr>
              <a:lnSpc>
                <a:spcPct val="90000"/>
              </a:lnSpc>
            </a:pPr>
            <a:r>
              <a:rPr lang="en-US" sz="2700">
                <a:latin typeface="Gill Sans MT" charset="0"/>
              </a:rPr>
              <a:t>Nobles who fled the revolution lived abroad as </a:t>
            </a:r>
            <a:r>
              <a:rPr lang="en-US" sz="2700" b="1" i="1">
                <a:latin typeface="Gill Sans MT" charset="0"/>
                <a:cs typeface="Verdana" charset="0"/>
              </a:rPr>
              <a:t>émigrés</a:t>
            </a:r>
          </a:p>
          <a:p>
            <a:pPr lvl="1">
              <a:lnSpc>
                <a:spcPct val="90000"/>
              </a:lnSpc>
            </a:pPr>
            <a:r>
              <a:rPr lang="en-US" sz="2400">
                <a:latin typeface="Gill Sans MT" charset="0"/>
              </a:rPr>
              <a:t>They hoped that, with foreign help, the Old Regime could be restored in France</a:t>
            </a:r>
          </a:p>
          <a:p>
            <a:pPr>
              <a:lnSpc>
                <a:spcPct val="90000"/>
              </a:lnSpc>
            </a:pPr>
            <a:r>
              <a:rPr lang="en-US" sz="2700">
                <a:latin typeface="Gill Sans MT" charset="0"/>
              </a:rPr>
              <a:t>Church officials wanted Church lands, rights, and privileges restored</a:t>
            </a:r>
          </a:p>
          <a:p>
            <a:pPr lvl="1">
              <a:lnSpc>
                <a:spcPct val="90000"/>
              </a:lnSpc>
            </a:pPr>
            <a:r>
              <a:rPr lang="en-US" sz="2400">
                <a:latin typeface="Gill Sans MT" charset="0"/>
              </a:rPr>
              <a:t>Some devout Catholic peasants also supported the Church</a:t>
            </a:r>
          </a:p>
          <a:p>
            <a:pPr>
              <a:lnSpc>
                <a:spcPct val="90000"/>
              </a:lnSpc>
            </a:pPr>
            <a:r>
              <a:rPr lang="en-US" sz="2700">
                <a:latin typeface="Gill Sans MT" charset="0"/>
              </a:rPr>
              <a:t>Political parties, representing different interests, emerged</a:t>
            </a:r>
          </a:p>
          <a:p>
            <a:pPr lvl="1">
              <a:lnSpc>
                <a:spcPct val="90000"/>
              </a:lnSpc>
            </a:pPr>
            <a:r>
              <a:rPr lang="en-US" sz="2400" b="1">
                <a:latin typeface="Gill Sans MT" charset="0"/>
              </a:rPr>
              <a:t>Girondists</a:t>
            </a:r>
          </a:p>
          <a:p>
            <a:pPr lvl="1">
              <a:lnSpc>
                <a:spcPct val="90000"/>
              </a:lnSpc>
            </a:pPr>
            <a:r>
              <a:rPr lang="en-US" sz="2400" b="1">
                <a:latin typeface="Gill Sans MT" charset="0"/>
              </a:rPr>
              <a:t>Jacobins</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endParaRPr lang="en-US">
              <a:latin typeface="Gill Sans MT" charset="0"/>
            </a:endParaRPr>
          </a:p>
        </p:txBody>
      </p:sp>
      <p:sp>
        <p:nvSpPr>
          <p:cNvPr id="43011" name="Content Placeholder 2"/>
          <p:cNvSpPr>
            <a:spLocks noGrp="1"/>
          </p:cNvSpPr>
          <p:nvPr>
            <p:ph idx="1"/>
          </p:nvPr>
        </p:nvSpPr>
        <p:spPr/>
        <p:txBody>
          <a:bodyPr/>
          <a:lstStyle/>
          <a:p>
            <a:endParaRPr lang="en-US">
              <a:latin typeface="Gill Sans MT" charset="0"/>
            </a:endParaRPr>
          </a:p>
        </p:txBody>
      </p:sp>
      <p:pic>
        <p:nvPicPr>
          <p:cNvPr id="43012" name="Picture 2" descr="http://i281.photobucket.com/albums/kk204/StudentHandoutsInc/Pictures/FrenchRevolution-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81813"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bodyPr>
          <a:lstStyle/>
          <a:p>
            <a:pPr fontAlgn="auto">
              <a:spcAft>
                <a:spcPts val="0"/>
              </a:spcAft>
              <a:defRPr/>
            </a:pPr>
            <a:r>
              <a:rPr lang="en-US" dirty="0" smtClean="0">
                <a:solidFill>
                  <a:schemeClr val="tx2">
                    <a:lumMod val="75000"/>
                  </a:schemeClr>
                </a:solidFill>
                <a:ea typeface="+mj-ea"/>
              </a:rPr>
              <a:t>Opposition to the New Government</a:t>
            </a:r>
          </a:p>
        </p:txBody>
      </p:sp>
      <p:sp>
        <p:nvSpPr>
          <p:cNvPr id="3" name="Content Placeholder 2"/>
          <p:cNvSpPr>
            <a:spLocks noGrp="1"/>
          </p:cNvSpPr>
          <p:nvPr>
            <p:ph idx="1"/>
          </p:nvPr>
        </p:nvSpPr>
        <p:spPr>
          <a:xfrm>
            <a:off x="457200" y="1219200"/>
            <a:ext cx="8229600" cy="5181600"/>
          </a:xfrm>
        </p:spPr>
        <p:txBody>
          <a:bodyPr rtlCol="0">
            <a:normAutofit fontScale="85000" lnSpcReduction="20000"/>
          </a:bodyPr>
          <a:lstStyle/>
          <a:p>
            <a:pPr fontAlgn="auto">
              <a:spcAft>
                <a:spcPts val="0"/>
              </a:spcAft>
              <a:buFont typeface="Arial" pitchFamily="34" charset="0"/>
              <a:buChar char="•"/>
              <a:defRPr/>
            </a:pPr>
            <a:r>
              <a:rPr lang="en-US" dirty="0" smtClean="0">
                <a:ea typeface="+mn-ea"/>
              </a:rPr>
              <a:t>European monarchs feared that revolution would spread to their own countries</a:t>
            </a:r>
          </a:p>
          <a:p>
            <a:pPr lvl="1" fontAlgn="auto">
              <a:spcAft>
                <a:spcPts val="0"/>
              </a:spcAft>
              <a:buFont typeface="Arial" pitchFamily="34" charset="0"/>
              <a:buChar char="–"/>
              <a:defRPr/>
            </a:pPr>
            <a:r>
              <a:rPr lang="en-US" dirty="0" smtClean="0">
                <a:ea typeface="+mn-ea"/>
              </a:rPr>
              <a:t>France was invaded by Austrian and Prussian troops</a:t>
            </a:r>
          </a:p>
          <a:p>
            <a:pPr fontAlgn="auto">
              <a:spcAft>
                <a:spcPts val="0"/>
              </a:spcAft>
              <a:buFont typeface="Arial" pitchFamily="34" charset="0"/>
              <a:buChar char="•"/>
              <a:defRPr/>
            </a:pPr>
            <a:r>
              <a:rPr lang="en-US" dirty="0" smtClean="0">
                <a:ea typeface="+mn-ea"/>
              </a:rPr>
              <a:t>In the uproar, the Commune took control of Paris</a:t>
            </a:r>
          </a:p>
          <a:p>
            <a:pPr lvl="1" fontAlgn="auto">
              <a:spcAft>
                <a:spcPts val="0"/>
              </a:spcAft>
              <a:buFont typeface="Arial" pitchFamily="34" charset="0"/>
              <a:buChar char="–"/>
              <a:defRPr/>
            </a:pPr>
            <a:r>
              <a:rPr lang="en-US" dirty="0" smtClean="0">
                <a:ea typeface="+mn-ea"/>
              </a:rPr>
              <a:t>Commune was led by </a:t>
            </a:r>
            <a:r>
              <a:rPr lang="en-US" b="1" dirty="0" smtClean="0">
                <a:ea typeface="+mn-ea"/>
              </a:rPr>
              <a:t>Danton</a:t>
            </a:r>
            <a:r>
              <a:rPr lang="en-US" dirty="0" smtClean="0">
                <a:ea typeface="+mn-ea"/>
              </a:rPr>
              <a:t>, a member of the Jacobin political party</a:t>
            </a:r>
          </a:p>
          <a:p>
            <a:pPr fontAlgn="auto">
              <a:spcAft>
                <a:spcPts val="0"/>
              </a:spcAft>
              <a:buFont typeface="Arial" pitchFamily="34" charset="0"/>
              <a:buChar char="•"/>
              <a:defRPr/>
            </a:pPr>
            <a:r>
              <a:rPr lang="en-US" dirty="0" smtClean="0">
                <a:ea typeface="+mn-ea"/>
              </a:rPr>
              <a:t>Voters began electing representatives for a new convention which would write a republican constitution for France</a:t>
            </a:r>
          </a:p>
          <a:p>
            <a:pPr lvl="1" fontAlgn="auto">
              <a:spcAft>
                <a:spcPts val="0"/>
              </a:spcAft>
              <a:buFont typeface="Arial" pitchFamily="34" charset="0"/>
              <a:buChar char="–"/>
              <a:defRPr/>
            </a:pPr>
            <a:r>
              <a:rPr lang="en-US" dirty="0" smtClean="0">
                <a:ea typeface="+mn-ea"/>
              </a:rPr>
              <a:t>A </a:t>
            </a:r>
            <a:r>
              <a:rPr lang="en-US" b="1" dirty="0" smtClean="0">
                <a:ea typeface="+mn-ea"/>
              </a:rPr>
              <a:t>republic</a:t>
            </a:r>
            <a:r>
              <a:rPr lang="en-US" dirty="0" smtClean="0">
                <a:ea typeface="+mn-ea"/>
              </a:rPr>
              <a:t> is a government in which the people elect representatives who will create laws and rule on their behalf</a:t>
            </a:r>
          </a:p>
          <a:p>
            <a:pPr lvl="1" fontAlgn="auto">
              <a:spcAft>
                <a:spcPts val="0"/>
              </a:spcAft>
              <a:buFont typeface="Arial" pitchFamily="34" charset="0"/>
              <a:buChar char="–"/>
              <a:defRPr/>
            </a:pPr>
            <a:r>
              <a:rPr lang="en-US" dirty="0" smtClean="0">
                <a:ea typeface="+mn-ea"/>
              </a:rPr>
              <a:t>Meanwhile, thousands of nobles were executed under the suspicion that they were conspirators in the foreign invasion</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tx2">
                    <a:lumMod val="75000"/>
                  </a:schemeClr>
                </a:solidFill>
                <a:ea typeface="+mj-ea"/>
              </a:rPr>
              <a:t>Convention (1792-1795)</a:t>
            </a:r>
          </a:p>
        </p:txBody>
      </p:sp>
      <p:sp>
        <p:nvSpPr>
          <p:cNvPr id="3" name="Content Placeholder 2"/>
          <p:cNvSpPr>
            <a:spLocks noGrp="1"/>
          </p:cNvSpPr>
          <p:nvPr>
            <p:ph idx="1"/>
          </p:nvPr>
        </p:nvSpPr>
        <p:spPr>
          <a:xfrm>
            <a:off x="457200" y="1600200"/>
            <a:ext cx="8229600" cy="4876800"/>
          </a:xfrm>
        </p:spPr>
        <p:txBody>
          <a:bodyPr rtlCol="0">
            <a:normAutofit fontScale="92500" lnSpcReduction="10000"/>
          </a:bodyPr>
          <a:lstStyle/>
          <a:p>
            <a:pPr fontAlgn="auto">
              <a:spcAft>
                <a:spcPts val="0"/>
              </a:spcAft>
              <a:buFont typeface="Arial" pitchFamily="34" charset="0"/>
              <a:buChar char="•"/>
              <a:defRPr/>
            </a:pPr>
            <a:r>
              <a:rPr lang="en-US" dirty="0" smtClean="0">
                <a:ea typeface="+mn-ea"/>
              </a:rPr>
              <a:t>On September 22, 1792, the </a:t>
            </a:r>
            <a:r>
              <a:rPr lang="en-US" b="1" dirty="0" smtClean="0">
                <a:ea typeface="+mn-ea"/>
              </a:rPr>
              <a:t>Convention</a:t>
            </a:r>
            <a:r>
              <a:rPr lang="en-US" dirty="0" smtClean="0">
                <a:ea typeface="+mn-ea"/>
              </a:rPr>
              <a:t> met for the first time</a:t>
            </a:r>
          </a:p>
          <a:p>
            <a:pPr fontAlgn="auto">
              <a:spcAft>
                <a:spcPts val="0"/>
              </a:spcAft>
              <a:buFont typeface="Arial" pitchFamily="34" charset="0"/>
              <a:buChar char="•"/>
              <a:defRPr/>
            </a:pPr>
            <a:r>
              <a:rPr lang="en-US" dirty="0" smtClean="0">
                <a:ea typeface="+mn-ea"/>
              </a:rPr>
              <a:t>Established the First French Republic</a:t>
            </a:r>
          </a:p>
          <a:p>
            <a:pPr fontAlgn="auto">
              <a:spcAft>
                <a:spcPts val="0"/>
              </a:spcAft>
              <a:buFont typeface="Arial" pitchFamily="34" charset="0"/>
              <a:buChar char="•"/>
              <a:defRPr/>
            </a:pPr>
            <a:r>
              <a:rPr lang="en-US" dirty="0" smtClean="0">
                <a:ea typeface="Verdana"/>
                <a:cs typeface="Verdana"/>
              </a:rPr>
              <a:t>Faced domestic opposition and strife</a:t>
            </a:r>
          </a:p>
          <a:p>
            <a:pPr lvl="1" fontAlgn="auto">
              <a:spcAft>
                <a:spcPts val="0"/>
              </a:spcAft>
              <a:buFont typeface="Arial" pitchFamily="34" charset="0"/>
              <a:buChar char="–"/>
              <a:defRPr/>
            </a:pPr>
            <a:r>
              <a:rPr lang="en-US" b="1" dirty="0" err="1" smtClean="0">
                <a:ea typeface="Verdana"/>
                <a:cs typeface="Verdana"/>
              </a:rPr>
              <a:t>Girondists</a:t>
            </a:r>
            <a:r>
              <a:rPr lang="en-US" dirty="0" smtClean="0">
                <a:ea typeface="Verdana"/>
                <a:cs typeface="Verdana"/>
              </a:rPr>
              <a:t> were moderates who represented the rich middle class of the provinces</a:t>
            </a:r>
          </a:p>
          <a:p>
            <a:pPr lvl="1" fontAlgn="auto">
              <a:spcAft>
                <a:spcPts val="0"/>
              </a:spcAft>
              <a:buFont typeface="Arial" pitchFamily="34" charset="0"/>
              <a:buChar char="–"/>
              <a:defRPr/>
            </a:pPr>
            <a:r>
              <a:rPr lang="en-US" b="1" dirty="0" smtClean="0">
                <a:ea typeface="Verdana"/>
                <a:cs typeface="Verdana"/>
              </a:rPr>
              <a:t>Jacobins</a:t>
            </a:r>
            <a:r>
              <a:rPr lang="en-US" dirty="0" smtClean="0">
                <a:ea typeface="Verdana"/>
                <a:cs typeface="Verdana"/>
              </a:rPr>
              <a:t> (led by </a:t>
            </a:r>
            <a:r>
              <a:rPr lang="en-US" b="1" dirty="0" smtClean="0">
                <a:ea typeface="Verdana"/>
                <a:cs typeface="Verdana"/>
              </a:rPr>
              <a:t>Marat</a:t>
            </a:r>
            <a:r>
              <a:rPr lang="en-US" dirty="0" smtClean="0">
                <a:ea typeface="Verdana"/>
                <a:cs typeface="Verdana"/>
              </a:rPr>
              <a:t>, </a:t>
            </a:r>
            <a:r>
              <a:rPr lang="en-US" b="1" dirty="0" smtClean="0">
                <a:ea typeface="Verdana"/>
                <a:cs typeface="Verdana"/>
              </a:rPr>
              <a:t>Danton</a:t>
            </a:r>
            <a:r>
              <a:rPr lang="en-US" dirty="0" smtClean="0">
                <a:ea typeface="Verdana"/>
                <a:cs typeface="Verdana"/>
              </a:rPr>
              <a:t>, and </a:t>
            </a:r>
            <a:r>
              <a:rPr lang="en-US" b="1" dirty="0" smtClean="0">
                <a:ea typeface="Verdana"/>
                <a:cs typeface="Verdana"/>
              </a:rPr>
              <a:t>Robespierre</a:t>
            </a:r>
            <a:r>
              <a:rPr lang="en-US" dirty="0" smtClean="0">
                <a:ea typeface="Verdana"/>
                <a:cs typeface="Verdana"/>
              </a:rPr>
              <a:t>) represented workers</a:t>
            </a:r>
          </a:p>
          <a:p>
            <a:pPr fontAlgn="auto">
              <a:spcAft>
                <a:spcPts val="0"/>
              </a:spcAft>
              <a:buFont typeface="Arial" pitchFamily="34" charset="0"/>
              <a:buChar char="•"/>
              <a:defRPr/>
            </a:pPr>
            <a:r>
              <a:rPr lang="en-US" dirty="0" smtClean="0">
                <a:ea typeface="Verdana"/>
                <a:cs typeface="Verdana"/>
              </a:rPr>
              <a:t>Faced opposition from abroad</a:t>
            </a:r>
          </a:p>
          <a:p>
            <a:pPr lvl="1" fontAlgn="auto">
              <a:spcAft>
                <a:spcPts val="0"/>
              </a:spcAft>
              <a:buFont typeface="Arial" pitchFamily="34" charset="0"/>
              <a:buChar char="–"/>
              <a:defRPr/>
            </a:pPr>
            <a:r>
              <a:rPr lang="en-US" dirty="0" smtClean="0">
                <a:ea typeface="Verdana"/>
                <a:cs typeface="Verdana"/>
              </a:rPr>
              <a:t>Austria, England, Holland, Prussia, Sardinia, and Spain formed a Coalition invading France</a:t>
            </a:r>
          </a:p>
          <a:p>
            <a:pPr lvl="1" fontAlgn="auto">
              <a:spcAft>
                <a:spcPts val="0"/>
              </a:spcAft>
              <a:buFont typeface="Arial" pitchFamily="34" charset="0"/>
              <a:buChar char="–"/>
              <a:defRPr/>
            </a:pPr>
            <a:endParaRPr lang="en-US" dirty="0" smtClean="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a:bodyPr>
          <a:lstStyle/>
          <a:p>
            <a:pPr fontAlgn="auto">
              <a:spcAft>
                <a:spcPts val="0"/>
              </a:spcAft>
              <a:defRPr/>
            </a:pPr>
            <a:r>
              <a:rPr lang="en-US" dirty="0" smtClean="0">
                <a:solidFill>
                  <a:schemeClr val="tx2">
                    <a:lumMod val="75000"/>
                  </a:schemeClr>
                </a:solidFill>
                <a:ea typeface="+mj-ea"/>
              </a:rPr>
              <a:t>Abolishment of the Monarchy</a:t>
            </a:r>
          </a:p>
        </p:txBody>
      </p:sp>
      <p:sp>
        <p:nvSpPr>
          <p:cNvPr id="3" name="Content Placeholder 2"/>
          <p:cNvSpPr>
            <a:spLocks noGrp="1"/>
          </p:cNvSpPr>
          <p:nvPr>
            <p:ph idx="1"/>
          </p:nvPr>
        </p:nvSpPr>
        <p:spPr>
          <a:xfrm>
            <a:off x="457200" y="1143000"/>
            <a:ext cx="8229600" cy="5562600"/>
          </a:xfrm>
        </p:spPr>
        <p:txBody>
          <a:bodyPr>
            <a:normAutofit/>
          </a:bodyPr>
          <a:lstStyle/>
          <a:p>
            <a:pPr>
              <a:lnSpc>
                <a:spcPct val="80000"/>
              </a:lnSpc>
            </a:pPr>
            <a:r>
              <a:rPr lang="en-US" sz="3000">
                <a:latin typeface="Gill Sans MT" charset="0"/>
              </a:rPr>
              <a:t>The Convention abolished the monarchy</a:t>
            </a:r>
          </a:p>
          <a:p>
            <a:pPr lvl="1">
              <a:lnSpc>
                <a:spcPct val="80000"/>
              </a:lnSpc>
            </a:pPr>
            <a:r>
              <a:rPr lang="en-US" sz="2600">
                <a:latin typeface="Gill Sans MT" charset="0"/>
              </a:rPr>
              <a:t>As long as the royal family lived, the monarchy could be restored </a:t>
            </a:r>
          </a:p>
          <a:p>
            <a:pPr lvl="1">
              <a:lnSpc>
                <a:spcPct val="80000"/>
              </a:lnSpc>
            </a:pPr>
            <a:r>
              <a:rPr lang="en-US" sz="2600">
                <a:latin typeface="Gill Sans MT" charset="0"/>
              </a:rPr>
              <a:t>Put the royal couple on trial for treason</a:t>
            </a:r>
          </a:p>
          <a:p>
            <a:pPr lvl="2">
              <a:lnSpc>
                <a:spcPct val="80000"/>
              </a:lnSpc>
            </a:pPr>
            <a:r>
              <a:rPr lang="en-US" sz="2200">
                <a:latin typeface="Gill Sans MT" charset="0"/>
              </a:rPr>
              <a:t>Convictions were a foregone conclusion</a:t>
            </a:r>
          </a:p>
          <a:p>
            <a:pPr lvl="1">
              <a:lnSpc>
                <a:spcPct val="80000"/>
              </a:lnSpc>
            </a:pPr>
            <a:r>
              <a:rPr lang="en-US" sz="2600" b="1">
                <a:latin typeface="Gill Sans MT" charset="0"/>
              </a:rPr>
              <a:t>Louis XVI </a:t>
            </a:r>
            <a:r>
              <a:rPr lang="en-US" sz="2600">
                <a:latin typeface="Gill Sans MT" charset="0"/>
              </a:rPr>
              <a:t>was guillotined on January 21, 1793</a:t>
            </a:r>
          </a:p>
          <a:p>
            <a:pPr lvl="1">
              <a:lnSpc>
                <a:spcPct val="80000"/>
              </a:lnSpc>
            </a:pPr>
            <a:r>
              <a:rPr lang="en-US" sz="2600" b="1">
                <a:latin typeface="Gill Sans MT" charset="0"/>
              </a:rPr>
              <a:t>Marie Antoinette </a:t>
            </a:r>
            <a:r>
              <a:rPr lang="en-US" sz="2600">
                <a:latin typeface="Gill Sans MT" charset="0"/>
              </a:rPr>
              <a:t>was guillotined on October 16, 1793</a:t>
            </a:r>
          </a:p>
          <a:p>
            <a:pPr lvl="1">
              <a:lnSpc>
                <a:spcPct val="80000"/>
              </a:lnSpc>
            </a:pPr>
            <a:r>
              <a:rPr lang="en-US" sz="2600">
                <a:latin typeface="Gill Sans MT" charset="0"/>
              </a:rPr>
              <a:t>Daughter </a:t>
            </a:r>
            <a:r>
              <a:rPr lang="en-US" sz="2600" b="1">
                <a:latin typeface="Gill Sans MT" charset="0"/>
              </a:rPr>
              <a:t>Marie-Thér</a:t>
            </a:r>
            <a:r>
              <a:rPr lang="en-US" sz="2600" b="1">
                <a:latin typeface="Gill Sans MT" charset="0"/>
                <a:cs typeface="Verdana" charset="0"/>
              </a:rPr>
              <a:t>èse</a:t>
            </a:r>
            <a:r>
              <a:rPr lang="en-US" sz="2600">
                <a:latin typeface="Gill Sans MT" charset="0"/>
                <a:cs typeface="Verdana" charset="0"/>
              </a:rPr>
              <a:t> was allowed to go to Vienna in 1795 </a:t>
            </a:r>
          </a:p>
          <a:p>
            <a:pPr lvl="2">
              <a:lnSpc>
                <a:spcPct val="80000"/>
              </a:lnSpc>
            </a:pPr>
            <a:r>
              <a:rPr lang="en-US" sz="2200">
                <a:latin typeface="Gill Sans MT" charset="0"/>
                <a:cs typeface="Verdana" charset="0"/>
              </a:rPr>
              <a:t>She could not become queen because of Salic law, which did not allow females to succeed to the throne</a:t>
            </a:r>
          </a:p>
          <a:p>
            <a:pPr lvl="1">
              <a:lnSpc>
                <a:spcPct val="80000"/>
              </a:lnSpc>
            </a:pPr>
            <a:r>
              <a:rPr lang="en-US" sz="2600">
                <a:latin typeface="Gill Sans MT" charset="0"/>
                <a:cs typeface="Verdana" charset="0"/>
              </a:rPr>
              <a:t>Son </a:t>
            </a:r>
            <a:r>
              <a:rPr lang="en-US" sz="2600" b="1">
                <a:latin typeface="Gill Sans MT" charset="0"/>
                <a:cs typeface="Verdana" charset="0"/>
              </a:rPr>
              <a:t>Louis-Charles</a:t>
            </a:r>
            <a:r>
              <a:rPr lang="en-US" sz="2600">
                <a:latin typeface="Gill Sans MT" charset="0"/>
                <a:cs typeface="Verdana" charset="0"/>
              </a:rPr>
              <a:t>, a.k.a. Louis XVII (lived 1785-1795) was beaten and mistreated until he died in prison</a:t>
            </a:r>
          </a:p>
          <a:p>
            <a:pPr>
              <a:lnSpc>
                <a:spcPct val="80000"/>
              </a:lnSpc>
            </a:pPr>
            <a:endParaRPr lang="en-US" sz="3000">
              <a:latin typeface="Gill Sans MT" charset="0"/>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2" descr="http://i281.photobucket.com/albums/kk204/StudentHandoutsInc/Pictures/MemorialFuneralUrnforKingLouisXV-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0"/>
            <a:ext cx="4972050"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endParaRPr lang="en-US">
              <a:latin typeface="Gill Sans MT" charset="0"/>
            </a:endParaRPr>
          </a:p>
        </p:txBody>
      </p:sp>
      <p:sp>
        <p:nvSpPr>
          <p:cNvPr id="48131" name="Content Placeholder 2"/>
          <p:cNvSpPr>
            <a:spLocks noGrp="1"/>
          </p:cNvSpPr>
          <p:nvPr>
            <p:ph idx="1"/>
          </p:nvPr>
        </p:nvSpPr>
        <p:spPr/>
        <p:txBody>
          <a:bodyPr/>
          <a:lstStyle/>
          <a:p>
            <a:endParaRPr lang="en-US">
              <a:latin typeface="Gill Sans MT" charset="0"/>
            </a:endParaRPr>
          </a:p>
        </p:txBody>
      </p:sp>
      <p:pic>
        <p:nvPicPr>
          <p:cNvPr id="48132" name="Picture 2" descr="http://i281.photobucket.com/albums/kk204/StudentHandoutsInc/Pictures/FrenchRevolution-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24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2" descr="http://upload.wikimedia.org/wikipedia/commons/a/aa/Death_of_Marat_by_Dav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5029200" cy="646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Box 4"/>
          <p:cNvSpPr txBox="1">
            <a:spLocks noChangeArrowheads="1"/>
          </p:cNvSpPr>
          <p:nvPr/>
        </p:nvSpPr>
        <p:spPr bwMode="auto">
          <a:xfrm>
            <a:off x="5181600" y="228600"/>
            <a:ext cx="381000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charset="0"/>
                <a:ea typeface="ＭＳ Ｐゴシック" charset="0"/>
              </a:defRPr>
            </a:lvl1pPr>
            <a:lvl2pPr marL="742950" indent="-285750">
              <a:defRPr>
                <a:solidFill>
                  <a:schemeClr val="tx1"/>
                </a:solidFill>
                <a:latin typeface="Gill Sans MT" charset="0"/>
                <a:ea typeface="ＭＳ Ｐゴシック" charset="0"/>
              </a:defRPr>
            </a:lvl2pPr>
            <a:lvl3pPr marL="1143000" indent="-228600">
              <a:defRPr>
                <a:solidFill>
                  <a:schemeClr val="tx1"/>
                </a:solidFill>
                <a:latin typeface="Gill Sans MT" charset="0"/>
                <a:ea typeface="ＭＳ Ｐゴシック" charset="0"/>
              </a:defRPr>
            </a:lvl3pPr>
            <a:lvl4pPr marL="1600200" indent="-228600">
              <a:defRPr>
                <a:solidFill>
                  <a:schemeClr val="tx1"/>
                </a:solidFill>
                <a:latin typeface="Gill Sans MT" charset="0"/>
                <a:ea typeface="ＭＳ Ｐゴシック" charset="0"/>
              </a:defRPr>
            </a:lvl4pPr>
            <a:lvl5pPr marL="2057400" indent="-228600">
              <a:defRPr>
                <a:solidFill>
                  <a:schemeClr val="tx1"/>
                </a:solidFill>
                <a:latin typeface="Gill Sans MT" charset="0"/>
                <a:ea typeface="ＭＳ Ｐゴシック" charset="0"/>
              </a:defRPr>
            </a:lvl5pPr>
            <a:lvl6pPr marL="2514600" indent="-228600" fontAlgn="base">
              <a:spcBef>
                <a:spcPct val="0"/>
              </a:spcBef>
              <a:spcAft>
                <a:spcPct val="0"/>
              </a:spcAft>
              <a:defRPr>
                <a:solidFill>
                  <a:schemeClr val="tx1"/>
                </a:solidFill>
                <a:latin typeface="Gill Sans MT" charset="0"/>
                <a:ea typeface="ＭＳ Ｐゴシック" charset="0"/>
              </a:defRPr>
            </a:lvl6pPr>
            <a:lvl7pPr marL="2971800" indent="-228600" fontAlgn="base">
              <a:spcBef>
                <a:spcPct val="0"/>
              </a:spcBef>
              <a:spcAft>
                <a:spcPct val="0"/>
              </a:spcAft>
              <a:defRPr>
                <a:solidFill>
                  <a:schemeClr val="tx1"/>
                </a:solidFill>
                <a:latin typeface="Gill Sans MT" charset="0"/>
                <a:ea typeface="ＭＳ Ｐゴシック" charset="0"/>
              </a:defRPr>
            </a:lvl7pPr>
            <a:lvl8pPr marL="3429000" indent="-228600" fontAlgn="base">
              <a:spcBef>
                <a:spcPct val="0"/>
              </a:spcBef>
              <a:spcAft>
                <a:spcPct val="0"/>
              </a:spcAft>
              <a:defRPr>
                <a:solidFill>
                  <a:schemeClr val="tx1"/>
                </a:solidFill>
                <a:latin typeface="Gill Sans MT" charset="0"/>
                <a:ea typeface="ＭＳ Ｐゴシック" charset="0"/>
              </a:defRPr>
            </a:lvl8pPr>
            <a:lvl9pPr marL="3886200" indent="-228600" fontAlgn="base">
              <a:spcBef>
                <a:spcPct val="0"/>
              </a:spcBef>
              <a:spcAft>
                <a:spcPct val="0"/>
              </a:spcAft>
              <a:defRPr>
                <a:solidFill>
                  <a:schemeClr val="tx1"/>
                </a:solidFill>
                <a:latin typeface="Gill Sans MT" charset="0"/>
                <a:ea typeface="ＭＳ Ｐゴシック" charset="0"/>
              </a:defRPr>
            </a:lvl9pPr>
          </a:lstStyle>
          <a:p>
            <a:r>
              <a:rPr lang="en-US" sz="2400" dirty="0"/>
              <a:t>The three most memorable Jacobins were </a:t>
            </a:r>
            <a:r>
              <a:rPr lang="en-US" sz="2400" b="1" dirty="0"/>
              <a:t>Georges Danton</a:t>
            </a:r>
            <a:r>
              <a:rPr lang="en-US" sz="2400" dirty="0"/>
              <a:t>, </a:t>
            </a:r>
            <a:r>
              <a:rPr lang="en-US" sz="2400" b="1" dirty="0" err="1"/>
              <a:t>Maximilien</a:t>
            </a:r>
            <a:r>
              <a:rPr lang="en-US" sz="2400" b="1" dirty="0"/>
              <a:t> Robespierre, </a:t>
            </a:r>
            <a:r>
              <a:rPr lang="en-US" sz="2400" dirty="0"/>
              <a:t>and </a:t>
            </a:r>
            <a:r>
              <a:rPr lang="en-US" sz="2400" b="1" dirty="0"/>
              <a:t>Jean-Paul Marat</a:t>
            </a:r>
            <a:r>
              <a:rPr lang="en-US" sz="2400" dirty="0"/>
              <a:t>.</a:t>
            </a:r>
          </a:p>
          <a:p>
            <a:endParaRPr lang="en-US" sz="2400" dirty="0"/>
          </a:p>
          <a:p>
            <a:r>
              <a:rPr lang="en-US" sz="2400" dirty="0"/>
              <a:t>Because of a debilitating illness, </a:t>
            </a:r>
            <a:r>
              <a:rPr lang="en-US" sz="2400" b="1" dirty="0"/>
              <a:t>Marat</a:t>
            </a:r>
            <a:r>
              <a:rPr lang="en-US" sz="2400" dirty="0"/>
              <a:t> was eventually forced to work from home.  He was assassinated (in the tub while taking a medicinal bath) by </a:t>
            </a:r>
            <a:r>
              <a:rPr lang="en-US" sz="2400" b="1" dirty="0"/>
              <a:t>Charlotte Corday</a:t>
            </a:r>
            <a:r>
              <a:rPr lang="en-US" sz="2400" dirty="0"/>
              <a:t>, a </a:t>
            </a:r>
            <a:r>
              <a:rPr lang="en-US" sz="2400" dirty="0" err="1"/>
              <a:t>Girondist</a:t>
            </a:r>
            <a:r>
              <a:rPr lang="en-US" sz="2400" dirty="0"/>
              <a:t> sympathizer, in July, 1793.</a:t>
            </a:r>
            <a:endParaRPr lang="en-US" i="1" dirty="0"/>
          </a:p>
          <a:p>
            <a:endParaRPr lang="en-US" i="1" dirty="0"/>
          </a:p>
          <a:p>
            <a:endParaRPr lang="en-US" i="1" dirty="0"/>
          </a:p>
          <a:p>
            <a:r>
              <a:rPr lang="en-US" i="1" dirty="0"/>
              <a:t>The Death of Marat</a:t>
            </a:r>
            <a:r>
              <a:rPr lang="en-US" dirty="0"/>
              <a:t> by Jacques-Louis David</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2">
                    <a:lumMod val="75000"/>
                  </a:schemeClr>
                </a:solidFill>
                <a:ea typeface="+mj-ea"/>
              </a:rPr>
              <a:t>Growing Coalition against the French</a:t>
            </a:r>
          </a:p>
        </p:txBody>
      </p:sp>
      <p:sp>
        <p:nvSpPr>
          <p:cNvPr id="3" name="Content Placeholder 2"/>
          <p:cNvSpPr>
            <a:spLocks noGrp="1"/>
          </p:cNvSpPr>
          <p:nvPr>
            <p:ph idx="1"/>
          </p:nvPr>
        </p:nvSpPr>
        <p:spPr/>
        <p:txBody>
          <a:bodyPr>
            <a:normAutofit/>
          </a:bodyPr>
          <a:lstStyle/>
          <a:p>
            <a:pPr>
              <a:lnSpc>
                <a:spcPct val="90000"/>
              </a:lnSpc>
            </a:pPr>
            <a:r>
              <a:rPr lang="en-US" sz="2700">
                <a:latin typeface="Gill Sans MT" charset="0"/>
              </a:rPr>
              <a:t>Convention drafted Frenchmen into the army to defeat the foreign Coalition</a:t>
            </a:r>
          </a:p>
          <a:p>
            <a:pPr lvl="1">
              <a:lnSpc>
                <a:spcPct val="90000"/>
              </a:lnSpc>
            </a:pPr>
            <a:r>
              <a:rPr lang="en-US" sz="2400">
                <a:latin typeface="Gill Sans MT" charset="0"/>
              </a:rPr>
              <a:t>These troops were led by </a:t>
            </a:r>
            <a:r>
              <a:rPr lang="en-US" sz="2400" b="1">
                <a:latin typeface="Gill Sans MT" charset="0"/>
              </a:rPr>
              <a:t>General Carnot</a:t>
            </a:r>
          </a:p>
          <a:p>
            <a:pPr lvl="1">
              <a:lnSpc>
                <a:spcPct val="90000"/>
              </a:lnSpc>
            </a:pPr>
            <a:r>
              <a:rPr lang="en-US" sz="2400">
                <a:latin typeface="Gill Sans MT" charset="0"/>
              </a:rPr>
              <a:t>The people supported military operations because they did not want the country back under the Old Regime</a:t>
            </a:r>
          </a:p>
          <a:p>
            <a:pPr>
              <a:lnSpc>
                <a:spcPct val="90000"/>
              </a:lnSpc>
            </a:pPr>
            <a:r>
              <a:rPr lang="en-US" sz="2700" b="1">
                <a:latin typeface="Gill Sans MT" charset="0"/>
              </a:rPr>
              <a:t>Rouget de Lisle</a:t>
            </a:r>
            <a:r>
              <a:rPr lang="en-US" sz="2700">
                <a:latin typeface="Gill Sans MT" charset="0"/>
              </a:rPr>
              <a:t> wrote the </a:t>
            </a:r>
            <a:r>
              <a:rPr lang="ja-JP" altLang="en-US" sz="2700">
                <a:latin typeface="Gill Sans MT" charset="0"/>
              </a:rPr>
              <a:t>“</a:t>
            </a:r>
            <a:r>
              <a:rPr lang="en-US" sz="2700" b="1" i="1">
                <a:latin typeface="Gill Sans MT" charset="0"/>
              </a:rPr>
              <a:t>Marseillaise</a:t>
            </a:r>
            <a:r>
              <a:rPr lang="ja-JP" altLang="en-US" sz="2700">
                <a:latin typeface="Gill Sans MT" charset="0"/>
              </a:rPr>
              <a:t>”</a:t>
            </a:r>
            <a:endParaRPr lang="en-US" sz="2700">
              <a:latin typeface="Gill Sans MT" charset="0"/>
            </a:endParaRPr>
          </a:p>
          <a:p>
            <a:pPr lvl="1">
              <a:lnSpc>
                <a:spcPct val="90000"/>
              </a:lnSpc>
            </a:pPr>
            <a:r>
              <a:rPr lang="en-US" sz="2400">
                <a:latin typeface="Gill Sans MT" charset="0"/>
              </a:rPr>
              <a:t>Became the French national anthem</a:t>
            </a:r>
          </a:p>
          <a:p>
            <a:pPr lvl="1">
              <a:lnSpc>
                <a:spcPct val="90000"/>
              </a:lnSpc>
            </a:pPr>
            <a:r>
              <a:rPr lang="en-US" sz="2400">
                <a:latin typeface="Gill Sans MT" charset="0"/>
              </a:rPr>
              <a:t>Inspired troops as they were led into battle</a:t>
            </a:r>
          </a:p>
          <a:p>
            <a:pPr>
              <a:lnSpc>
                <a:spcPct val="90000"/>
              </a:lnSpc>
            </a:pPr>
            <a:r>
              <a:rPr lang="en-US" sz="2700">
                <a:latin typeface="Gill Sans MT" charset="0"/>
              </a:rPr>
              <a:t>After two years</a:t>
            </a:r>
          </a:p>
          <a:p>
            <a:pPr lvl="1">
              <a:lnSpc>
                <a:spcPct val="90000"/>
              </a:lnSpc>
            </a:pPr>
            <a:r>
              <a:rPr lang="en-US" sz="2400">
                <a:latin typeface="Gill Sans MT" charset="0"/>
              </a:rPr>
              <a:t>Coalition was defeated</a:t>
            </a:r>
          </a:p>
          <a:p>
            <a:pPr lvl="1">
              <a:lnSpc>
                <a:spcPct val="90000"/>
              </a:lnSpc>
            </a:pPr>
            <a:r>
              <a:rPr lang="en-US" sz="2400">
                <a:latin typeface="Gill Sans MT" charset="0"/>
              </a:rPr>
              <a:t>France had gained, rather than lost, territory</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2">
                    <a:lumMod val="75000"/>
                  </a:schemeClr>
                </a:solidFill>
                <a:ea typeface="+mj-ea"/>
              </a:rPr>
              <a:t>Reign of Terror:</a:t>
            </a:r>
            <a:br>
              <a:rPr lang="en-US" dirty="0" smtClean="0">
                <a:solidFill>
                  <a:schemeClr val="tx2">
                    <a:lumMod val="75000"/>
                  </a:schemeClr>
                </a:solidFill>
                <a:ea typeface="+mj-ea"/>
              </a:rPr>
            </a:br>
            <a:r>
              <a:rPr lang="en-US" dirty="0" smtClean="0">
                <a:solidFill>
                  <a:schemeClr val="tx2">
                    <a:lumMod val="75000"/>
                  </a:schemeClr>
                </a:solidFill>
                <a:ea typeface="+mj-ea"/>
              </a:rPr>
              <a:t>September 5, 1793-July 27, 1794</a:t>
            </a:r>
          </a:p>
        </p:txBody>
      </p:sp>
      <p:sp>
        <p:nvSpPr>
          <p:cNvPr id="3" name="Content Placeholder 2"/>
          <p:cNvSpPr>
            <a:spLocks noGrp="1"/>
          </p:cNvSpPr>
          <p:nvPr>
            <p:ph idx="1"/>
          </p:nvPr>
        </p:nvSpPr>
        <p:spPr>
          <a:xfrm>
            <a:off x="457200" y="1600200"/>
            <a:ext cx="8229600" cy="5257800"/>
          </a:xfrm>
        </p:spPr>
        <p:txBody>
          <a:bodyPr>
            <a:normAutofit/>
          </a:bodyPr>
          <a:lstStyle/>
          <a:p>
            <a:pPr>
              <a:lnSpc>
                <a:spcPct val="90000"/>
              </a:lnSpc>
            </a:pPr>
            <a:r>
              <a:rPr lang="en-US" sz="3000">
                <a:latin typeface="Gill Sans MT" charset="0"/>
              </a:rPr>
              <a:t>Despite military successes, the Convention continued to face problems domestically</a:t>
            </a:r>
          </a:p>
          <a:p>
            <a:pPr>
              <a:lnSpc>
                <a:spcPct val="90000"/>
              </a:lnSpc>
            </a:pPr>
            <a:r>
              <a:rPr lang="en-US" sz="3000" b="1">
                <a:latin typeface="Gill Sans MT" charset="0"/>
              </a:rPr>
              <a:t>Danton</a:t>
            </a:r>
            <a:r>
              <a:rPr lang="en-US" sz="3000">
                <a:latin typeface="Gill Sans MT" charset="0"/>
              </a:rPr>
              <a:t> and his </a:t>
            </a:r>
            <a:r>
              <a:rPr lang="en-US" sz="3000" b="1">
                <a:latin typeface="Gill Sans MT" charset="0"/>
              </a:rPr>
              <a:t>Jacobin</a:t>
            </a:r>
            <a:r>
              <a:rPr lang="en-US" sz="3000">
                <a:latin typeface="Gill Sans MT" charset="0"/>
              </a:rPr>
              <a:t> political party came to dominate French politics</a:t>
            </a:r>
          </a:p>
          <a:p>
            <a:pPr>
              <a:lnSpc>
                <a:spcPct val="90000"/>
              </a:lnSpc>
            </a:pPr>
            <a:r>
              <a:rPr lang="en-US" sz="3000" b="1">
                <a:latin typeface="Gill Sans MT" charset="0"/>
              </a:rPr>
              <a:t>Committee of Public Safety</a:t>
            </a:r>
            <a:endParaRPr lang="en-US" sz="3000">
              <a:latin typeface="Gill Sans MT" charset="0"/>
            </a:endParaRPr>
          </a:p>
          <a:p>
            <a:pPr lvl="1">
              <a:lnSpc>
                <a:spcPct val="90000"/>
              </a:lnSpc>
            </a:pPr>
            <a:r>
              <a:rPr lang="en-US" sz="2600">
                <a:latin typeface="Gill Sans MT" charset="0"/>
              </a:rPr>
              <a:t>Headed by </a:t>
            </a:r>
            <a:r>
              <a:rPr lang="en-US" sz="2600" b="1">
                <a:latin typeface="Gill Sans MT" charset="0"/>
              </a:rPr>
              <a:t>Danton</a:t>
            </a:r>
            <a:r>
              <a:rPr lang="en-US" sz="2600">
                <a:latin typeface="Gill Sans MT" charset="0"/>
              </a:rPr>
              <a:t> (and later </a:t>
            </a:r>
            <a:r>
              <a:rPr lang="en-US" sz="2600" b="1">
                <a:latin typeface="Gill Sans MT" charset="0"/>
              </a:rPr>
              <a:t>Robespierre</a:t>
            </a:r>
            <a:r>
              <a:rPr lang="en-US" sz="2600">
                <a:latin typeface="Gill Sans MT" charset="0"/>
              </a:rPr>
              <a:t>)</a:t>
            </a:r>
          </a:p>
          <a:p>
            <a:pPr lvl="1">
              <a:lnSpc>
                <a:spcPct val="90000"/>
              </a:lnSpc>
            </a:pPr>
            <a:r>
              <a:rPr lang="en-US" sz="2600">
                <a:latin typeface="Gill Sans MT" charset="0"/>
              </a:rPr>
              <a:t>Those accused of treason were tried by the Committee</a:t>
            </a:r>
            <a:r>
              <a:rPr lang="ja-JP" altLang="en-US" sz="2600">
                <a:latin typeface="Gill Sans MT" charset="0"/>
              </a:rPr>
              <a:t>’</a:t>
            </a:r>
            <a:r>
              <a:rPr lang="en-US" sz="2600">
                <a:latin typeface="Gill Sans MT" charset="0"/>
              </a:rPr>
              <a:t>s </a:t>
            </a:r>
            <a:r>
              <a:rPr lang="en-US" sz="2600" b="1">
                <a:latin typeface="Gill Sans MT" charset="0"/>
              </a:rPr>
              <a:t>Revolutionary Tribunal</a:t>
            </a:r>
            <a:endParaRPr lang="en-US" sz="2600">
              <a:latin typeface="Gill Sans MT" charset="0"/>
            </a:endParaRPr>
          </a:p>
          <a:p>
            <a:pPr lvl="1">
              <a:lnSpc>
                <a:spcPct val="90000"/>
              </a:lnSpc>
            </a:pPr>
            <a:r>
              <a:rPr lang="en-US" sz="2600">
                <a:latin typeface="Gill Sans MT" charset="0"/>
              </a:rPr>
              <a:t>Approximately 15,000 people died on the</a:t>
            </a:r>
            <a:r>
              <a:rPr lang="en-US" sz="2600" b="1">
                <a:latin typeface="Gill Sans MT" charset="0"/>
              </a:rPr>
              <a:t> guillotine</a:t>
            </a:r>
          </a:p>
          <a:p>
            <a:pPr lvl="2">
              <a:lnSpc>
                <a:spcPct val="90000"/>
              </a:lnSpc>
            </a:pPr>
            <a:r>
              <a:rPr lang="en-US" sz="2200" b="1">
                <a:latin typeface="Gill Sans MT" charset="0"/>
              </a:rPr>
              <a:t>Guillotine</a:t>
            </a:r>
            <a:r>
              <a:rPr lang="en-US" sz="2200">
                <a:latin typeface="Gill Sans MT" charset="0"/>
              </a:rPr>
              <a:t> became known as the </a:t>
            </a:r>
            <a:r>
              <a:rPr lang="ja-JP" altLang="en-US" sz="2200">
                <a:latin typeface="Gill Sans MT" charset="0"/>
              </a:rPr>
              <a:t>“</a:t>
            </a:r>
            <a:r>
              <a:rPr lang="en-US" sz="2200" b="1">
                <a:latin typeface="Gill Sans MT" charset="0"/>
              </a:rPr>
              <a:t>National Razor</a:t>
            </a:r>
            <a:r>
              <a:rPr lang="ja-JP" altLang="en-US" sz="2200">
                <a:latin typeface="Gill Sans MT" charset="0"/>
              </a:rPr>
              <a:t>”</a:t>
            </a:r>
            <a:endParaRPr lang="en-US" sz="2200">
              <a:latin typeface="Gill Sans MT" charset="0"/>
            </a:endParaRPr>
          </a:p>
          <a:p>
            <a:pPr lvl="2">
              <a:lnSpc>
                <a:spcPct val="90000"/>
              </a:lnSpc>
            </a:pPr>
            <a:r>
              <a:rPr lang="en-US" sz="2200">
                <a:latin typeface="Gill Sans MT" charset="0"/>
              </a:rPr>
              <a:t>Including innovative thinkers like </a:t>
            </a:r>
            <a:r>
              <a:rPr lang="en-US" sz="2200" b="1">
                <a:latin typeface="Gill Sans MT" charset="0"/>
              </a:rPr>
              <a:t>Olympe de Gouges</a:t>
            </a:r>
            <a:r>
              <a:rPr lang="en-US" sz="2200">
                <a:latin typeface="Gill Sans MT" charset="0"/>
              </a:rPr>
              <a:t> and </a:t>
            </a:r>
            <a:r>
              <a:rPr lang="en-US" sz="2200" b="1">
                <a:latin typeface="Gill Sans MT" charset="0"/>
              </a:rPr>
              <a:t>Madame Jeanne Roland</a:t>
            </a:r>
            <a:endParaRPr lang="en-US" sz="2200">
              <a:latin typeface="Gill Sans MT"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tx2">
                    <a:lumMod val="75000"/>
                  </a:schemeClr>
                </a:solidFill>
                <a:ea typeface="+mj-ea"/>
              </a:rPr>
              <a:t>Society under the Old Regime</a:t>
            </a:r>
          </a:p>
        </p:txBody>
      </p:sp>
      <p:sp>
        <p:nvSpPr>
          <p:cNvPr id="3" name="Content Placeholder 2"/>
          <p:cNvSpPr>
            <a:spLocks noGrp="1"/>
          </p:cNvSpPr>
          <p:nvPr>
            <p:ph idx="1"/>
          </p:nvPr>
        </p:nvSpPr>
        <p:spPr/>
        <p:txBody>
          <a:bodyPr>
            <a:normAutofit/>
          </a:bodyPr>
          <a:lstStyle/>
          <a:p>
            <a:pPr>
              <a:lnSpc>
                <a:spcPct val="90000"/>
              </a:lnSpc>
            </a:pPr>
            <a:r>
              <a:rPr lang="en-US" sz="3000">
                <a:latin typeface="Gill Sans MT" charset="0"/>
              </a:rPr>
              <a:t>In France, people were divided into three estates</a:t>
            </a:r>
          </a:p>
          <a:p>
            <a:pPr lvl="1">
              <a:lnSpc>
                <a:spcPct val="90000"/>
              </a:lnSpc>
            </a:pPr>
            <a:r>
              <a:rPr lang="en-US" sz="2600" b="1">
                <a:latin typeface="Gill Sans MT" charset="0"/>
              </a:rPr>
              <a:t>First Estate</a:t>
            </a:r>
            <a:r>
              <a:rPr lang="en-US" sz="2600">
                <a:latin typeface="Gill Sans MT" charset="0"/>
              </a:rPr>
              <a:t> </a:t>
            </a:r>
          </a:p>
          <a:p>
            <a:pPr lvl="2">
              <a:lnSpc>
                <a:spcPct val="90000"/>
              </a:lnSpc>
            </a:pPr>
            <a:r>
              <a:rPr lang="en-US" sz="2200">
                <a:latin typeface="Gill Sans MT" charset="0"/>
              </a:rPr>
              <a:t>High-ranking members of the Church</a:t>
            </a:r>
          </a:p>
          <a:p>
            <a:pPr lvl="2">
              <a:lnSpc>
                <a:spcPct val="90000"/>
              </a:lnSpc>
            </a:pPr>
            <a:r>
              <a:rPr lang="en-US" sz="2200">
                <a:latin typeface="Gill Sans MT" charset="0"/>
              </a:rPr>
              <a:t>Privileged class</a:t>
            </a:r>
          </a:p>
          <a:p>
            <a:pPr lvl="1">
              <a:lnSpc>
                <a:spcPct val="90000"/>
              </a:lnSpc>
            </a:pPr>
            <a:r>
              <a:rPr lang="en-US" sz="2600" b="1">
                <a:latin typeface="Gill Sans MT" charset="0"/>
              </a:rPr>
              <a:t>Second Estate</a:t>
            </a:r>
            <a:endParaRPr lang="en-US" sz="2600">
              <a:latin typeface="Gill Sans MT" charset="0"/>
            </a:endParaRPr>
          </a:p>
          <a:p>
            <a:pPr lvl="2">
              <a:lnSpc>
                <a:spcPct val="90000"/>
              </a:lnSpc>
            </a:pPr>
            <a:r>
              <a:rPr lang="en-US" sz="2200">
                <a:latin typeface="Gill Sans MT" charset="0"/>
              </a:rPr>
              <a:t>Nobility</a:t>
            </a:r>
          </a:p>
          <a:p>
            <a:pPr lvl="2">
              <a:lnSpc>
                <a:spcPct val="90000"/>
              </a:lnSpc>
            </a:pPr>
            <a:r>
              <a:rPr lang="en-US" sz="2200">
                <a:latin typeface="Gill Sans MT" charset="0"/>
              </a:rPr>
              <a:t>Privileged class</a:t>
            </a:r>
          </a:p>
          <a:p>
            <a:pPr lvl="1">
              <a:lnSpc>
                <a:spcPct val="90000"/>
              </a:lnSpc>
            </a:pPr>
            <a:r>
              <a:rPr lang="en-US" sz="2600" b="1">
                <a:latin typeface="Gill Sans MT" charset="0"/>
              </a:rPr>
              <a:t>Third Estate</a:t>
            </a:r>
            <a:endParaRPr lang="en-US" sz="2600">
              <a:latin typeface="Gill Sans MT" charset="0"/>
            </a:endParaRPr>
          </a:p>
          <a:p>
            <a:pPr lvl="2">
              <a:lnSpc>
                <a:spcPct val="90000"/>
              </a:lnSpc>
            </a:pPr>
            <a:r>
              <a:rPr lang="en-US" sz="2200">
                <a:latin typeface="Gill Sans MT" charset="0"/>
              </a:rPr>
              <a:t>Everyone else – from peasants in the countryside to wealthy bourgeoisie merchants in the cities</a:t>
            </a:r>
          </a:p>
          <a:p>
            <a:pPr lvl="2">
              <a:lnSpc>
                <a:spcPct val="90000"/>
              </a:lnSpc>
            </a:pPr>
            <a:r>
              <a:rPr lang="en-US" sz="2200">
                <a:latin typeface="Gill Sans MT" charset="0"/>
              </a:rPr>
              <a:t>Unprivileged class</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a:bodyPr>
          <a:lstStyle/>
          <a:p>
            <a:pPr fontAlgn="auto">
              <a:spcAft>
                <a:spcPts val="0"/>
              </a:spcAft>
              <a:defRPr/>
            </a:pPr>
            <a:r>
              <a:rPr lang="en-US" dirty="0" smtClean="0">
                <a:solidFill>
                  <a:schemeClr val="tx2">
                    <a:lumMod val="75000"/>
                  </a:schemeClr>
                </a:solidFill>
                <a:ea typeface="+mj-ea"/>
              </a:rPr>
              <a:t>Committee of Public Safety</a:t>
            </a:r>
          </a:p>
        </p:txBody>
      </p:sp>
      <p:pic>
        <p:nvPicPr>
          <p:cNvPr id="52228" name="Picture 2" descr="http://upload.wikimedia.org/wikipedia/commons/6/6f/Comite_de_Salut_Publ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90600"/>
            <a:ext cx="685800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7288" y="1588"/>
            <a:ext cx="4291012" cy="685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a:bodyPr>
          <a:lstStyle/>
          <a:p>
            <a:pPr fontAlgn="auto">
              <a:spcAft>
                <a:spcPts val="0"/>
              </a:spcAft>
              <a:defRPr/>
            </a:pPr>
            <a:r>
              <a:rPr lang="en-US" dirty="0" smtClean="0">
                <a:solidFill>
                  <a:schemeClr val="tx2">
                    <a:lumMod val="75000"/>
                  </a:schemeClr>
                </a:solidFill>
                <a:ea typeface="+mj-ea"/>
              </a:rPr>
              <a:t>End of the Reign of Terror</a:t>
            </a:r>
          </a:p>
        </p:txBody>
      </p:sp>
      <p:sp>
        <p:nvSpPr>
          <p:cNvPr id="3" name="Content Placeholder 2"/>
          <p:cNvSpPr>
            <a:spLocks noGrp="1"/>
          </p:cNvSpPr>
          <p:nvPr>
            <p:ph idx="1"/>
          </p:nvPr>
        </p:nvSpPr>
        <p:spPr>
          <a:xfrm>
            <a:off x="457200" y="1143000"/>
            <a:ext cx="8229600" cy="5334000"/>
          </a:xfrm>
        </p:spPr>
        <p:txBody>
          <a:bodyPr>
            <a:normAutofit/>
          </a:bodyPr>
          <a:lstStyle/>
          <a:p>
            <a:pPr>
              <a:lnSpc>
                <a:spcPct val="80000"/>
              </a:lnSpc>
            </a:pPr>
            <a:r>
              <a:rPr lang="en-US" sz="2500">
                <a:latin typeface="Gill Sans MT" charset="0"/>
              </a:rPr>
              <a:t>Members of the </a:t>
            </a:r>
            <a:r>
              <a:rPr lang="en-US" sz="2500" b="1">
                <a:latin typeface="Gill Sans MT" charset="0"/>
              </a:rPr>
              <a:t>Girondist</a:t>
            </a:r>
            <a:r>
              <a:rPr lang="en-US" sz="2500">
                <a:latin typeface="Gill Sans MT" charset="0"/>
              </a:rPr>
              <a:t> political party tried to end the </a:t>
            </a:r>
            <a:r>
              <a:rPr lang="en-US" sz="2500" b="1">
                <a:latin typeface="Gill Sans MT" charset="0"/>
              </a:rPr>
              <a:t>Reign of Terror</a:t>
            </a:r>
            <a:r>
              <a:rPr lang="en-US" sz="2500">
                <a:latin typeface="Gill Sans MT" charset="0"/>
              </a:rPr>
              <a:t> initiated by the </a:t>
            </a:r>
            <a:r>
              <a:rPr lang="en-US" sz="2500" b="1">
                <a:latin typeface="Gill Sans MT" charset="0"/>
              </a:rPr>
              <a:t>Jacobin</a:t>
            </a:r>
            <a:r>
              <a:rPr lang="en-US" sz="2500">
                <a:latin typeface="Gill Sans MT" charset="0"/>
              </a:rPr>
              <a:t> political party</a:t>
            </a:r>
          </a:p>
          <a:p>
            <a:pPr lvl="1">
              <a:lnSpc>
                <a:spcPct val="80000"/>
              </a:lnSpc>
            </a:pPr>
            <a:r>
              <a:rPr lang="en-US" sz="2200">
                <a:latin typeface="Gill Sans MT" charset="0"/>
              </a:rPr>
              <a:t>This opposition to the </a:t>
            </a:r>
            <a:r>
              <a:rPr lang="en-US" sz="2200" b="1">
                <a:latin typeface="Gill Sans MT" charset="0"/>
              </a:rPr>
              <a:t>Committee of Public Safety</a:t>
            </a:r>
            <a:r>
              <a:rPr lang="en-US" sz="2200">
                <a:latin typeface="Gill Sans MT" charset="0"/>
              </a:rPr>
              <a:t> caused many Girondists to be tried and executed for treason</a:t>
            </a:r>
          </a:p>
          <a:p>
            <a:pPr>
              <a:lnSpc>
                <a:spcPct val="80000"/>
              </a:lnSpc>
            </a:pPr>
            <a:r>
              <a:rPr lang="en-US" sz="2500">
                <a:latin typeface="Gill Sans MT" charset="0"/>
              </a:rPr>
              <a:t>Eventually, even </a:t>
            </a:r>
            <a:r>
              <a:rPr lang="en-US" sz="2500" b="1">
                <a:latin typeface="Gill Sans MT" charset="0"/>
              </a:rPr>
              <a:t>Georges Danton</a:t>
            </a:r>
            <a:r>
              <a:rPr lang="en-US" sz="2500">
                <a:latin typeface="Gill Sans MT" charset="0"/>
              </a:rPr>
              <a:t> wanted to end the executions</a:t>
            </a:r>
          </a:p>
          <a:p>
            <a:pPr lvl="1">
              <a:lnSpc>
                <a:spcPct val="80000"/>
              </a:lnSpc>
            </a:pPr>
            <a:r>
              <a:rPr lang="en-US" sz="2200">
                <a:latin typeface="Gill Sans MT" charset="0"/>
              </a:rPr>
              <a:t>This resulted in Danton being tried and executed for treason</a:t>
            </a:r>
          </a:p>
          <a:p>
            <a:pPr>
              <a:lnSpc>
                <a:spcPct val="80000"/>
              </a:lnSpc>
            </a:pPr>
            <a:r>
              <a:rPr lang="en-US" sz="2500" b="1">
                <a:latin typeface="Gill Sans MT" charset="0"/>
              </a:rPr>
              <a:t>Maximilien Robespierre</a:t>
            </a:r>
            <a:r>
              <a:rPr lang="en-US" sz="2500">
                <a:latin typeface="Gill Sans MT" charset="0"/>
              </a:rPr>
              <a:t> became leader of the Committee of Public Safety</a:t>
            </a:r>
          </a:p>
          <a:p>
            <a:pPr lvl="1">
              <a:lnSpc>
                <a:spcPct val="80000"/>
              </a:lnSpc>
            </a:pPr>
            <a:r>
              <a:rPr lang="en-US" sz="2200">
                <a:latin typeface="Gill Sans MT" charset="0"/>
              </a:rPr>
              <a:t>He continued the executions</a:t>
            </a:r>
          </a:p>
          <a:p>
            <a:pPr lvl="1">
              <a:lnSpc>
                <a:spcPct val="80000"/>
              </a:lnSpc>
            </a:pPr>
            <a:r>
              <a:rPr lang="en-US" sz="2200">
                <a:latin typeface="Gill Sans MT" charset="0"/>
              </a:rPr>
              <a:t>Convention came to blame Robespierre for the Reign of Terror</a:t>
            </a:r>
          </a:p>
          <a:p>
            <a:pPr>
              <a:lnSpc>
                <a:spcPct val="80000"/>
              </a:lnSpc>
            </a:pPr>
            <a:r>
              <a:rPr lang="en-US" sz="2500" b="1">
                <a:latin typeface="Gill Sans MT" charset="0"/>
              </a:rPr>
              <a:t>Thermidorean Reaction</a:t>
            </a:r>
            <a:endParaRPr lang="en-US" sz="2500">
              <a:latin typeface="Gill Sans MT" charset="0"/>
            </a:endParaRPr>
          </a:p>
          <a:p>
            <a:pPr lvl="1">
              <a:lnSpc>
                <a:spcPct val="80000"/>
              </a:lnSpc>
            </a:pPr>
            <a:r>
              <a:rPr lang="en-US" sz="2200">
                <a:latin typeface="Gill Sans MT" charset="0"/>
              </a:rPr>
              <a:t>July 27, 1794 – ended the Reign of Terror</a:t>
            </a:r>
          </a:p>
          <a:p>
            <a:pPr lvl="1">
              <a:lnSpc>
                <a:spcPct val="80000"/>
              </a:lnSpc>
            </a:pPr>
            <a:r>
              <a:rPr lang="en-US" sz="2200">
                <a:latin typeface="Gill Sans MT" charset="0"/>
              </a:rPr>
              <a:t>Convention sent Robespierre and other members of the Committee of Public Safety to the guillotine </a:t>
            </a:r>
          </a:p>
          <a:p>
            <a:pPr lvl="2">
              <a:lnSpc>
                <a:spcPct val="80000"/>
              </a:lnSpc>
            </a:pPr>
            <a:r>
              <a:rPr lang="en-US" sz="1900">
                <a:latin typeface="Gill Sans MT" charset="0"/>
              </a:rPr>
              <a:t>Robespierre was guillotined on July 28, 1794</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2">
                    <a:lumMod val="75000"/>
                  </a:schemeClr>
                </a:solidFill>
                <a:ea typeface="+mj-ea"/>
              </a:rPr>
              <a:t>Constitution of the Year III of the Republic (1795)</a:t>
            </a:r>
          </a:p>
        </p:txBody>
      </p:sp>
      <p:sp>
        <p:nvSpPr>
          <p:cNvPr id="55299" name="Content Placeholder 2"/>
          <p:cNvSpPr>
            <a:spLocks noGrp="1"/>
          </p:cNvSpPr>
          <p:nvPr>
            <p:ph idx="1"/>
          </p:nvPr>
        </p:nvSpPr>
        <p:spPr/>
        <p:txBody>
          <a:bodyPr/>
          <a:lstStyle/>
          <a:p>
            <a:endParaRPr lang="en-US">
              <a:latin typeface="Gill Sans MT" charset="0"/>
            </a:endParaRPr>
          </a:p>
          <a:p>
            <a:r>
              <a:rPr lang="en-US">
                <a:latin typeface="Gill Sans MT" charset="0"/>
              </a:rPr>
              <a:t>With the foreign invaders vanquished and the Reign of Terror at an end, the Convention was finally able to inaugurate its new constitution</a:t>
            </a:r>
          </a:p>
          <a:p>
            <a:endParaRPr lang="en-US">
              <a:latin typeface="Gill Sans MT" charset="0"/>
            </a:endParaRPr>
          </a:p>
          <a:p>
            <a:r>
              <a:rPr lang="en-US">
                <a:latin typeface="Gill Sans MT" charset="0"/>
              </a:rPr>
              <a:t>Constitution of the Year III of the Republic (1795) created the </a:t>
            </a:r>
            <a:r>
              <a:rPr lang="en-US" b="1">
                <a:latin typeface="Gill Sans MT" charset="0"/>
              </a:rPr>
              <a:t>Directory</a:t>
            </a:r>
            <a:endParaRPr lang="en-US">
              <a:latin typeface="Gill Sans MT" charset="0"/>
            </a:endParaRP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a:bodyPr>
          <a:lstStyle/>
          <a:p>
            <a:pPr fontAlgn="auto">
              <a:spcAft>
                <a:spcPts val="0"/>
              </a:spcAft>
              <a:defRPr/>
            </a:pPr>
            <a:r>
              <a:rPr lang="en-US" dirty="0" smtClean="0">
                <a:solidFill>
                  <a:schemeClr val="tx2">
                    <a:lumMod val="75000"/>
                  </a:schemeClr>
                </a:solidFill>
                <a:ea typeface="+mj-ea"/>
              </a:rPr>
              <a:t>Government under the Directory</a:t>
            </a:r>
          </a:p>
        </p:txBody>
      </p:sp>
      <p:graphicFrame>
        <p:nvGraphicFramePr>
          <p:cNvPr id="7" name="Content Placeholder 6"/>
          <p:cNvGraphicFramePr>
            <a:graphicFrameLocks noGrp="1"/>
          </p:cNvGraphicFramePr>
          <p:nvPr>
            <p:ph idx="1"/>
          </p:nvPr>
        </p:nvGraphicFramePr>
        <p:xfrm>
          <a:off x="228600" y="1143000"/>
          <a:ext cx="8610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2">
                    <a:lumMod val="75000"/>
                  </a:schemeClr>
                </a:solidFill>
                <a:ea typeface="+mj-ea"/>
              </a:rPr>
              <a:t>Other Parting Reforms</a:t>
            </a:r>
            <a:br>
              <a:rPr lang="en-US" dirty="0" smtClean="0">
                <a:solidFill>
                  <a:schemeClr val="tx2">
                    <a:lumMod val="75000"/>
                  </a:schemeClr>
                </a:solidFill>
                <a:ea typeface="+mj-ea"/>
              </a:rPr>
            </a:br>
            <a:r>
              <a:rPr lang="en-US" dirty="0" smtClean="0">
                <a:solidFill>
                  <a:schemeClr val="tx2">
                    <a:lumMod val="75000"/>
                  </a:schemeClr>
                </a:solidFill>
                <a:ea typeface="+mj-ea"/>
              </a:rPr>
              <a:t>Passed by the Convention</a:t>
            </a:r>
          </a:p>
        </p:txBody>
      </p:sp>
      <p:graphicFrame>
        <p:nvGraphicFramePr>
          <p:cNvPr id="4" name="Content Placeholder 3"/>
          <p:cNvGraphicFramePr>
            <a:graphicFrameLocks noGrp="1"/>
          </p:cNvGraphicFramePr>
          <p:nvPr>
            <p:ph idx="1"/>
          </p:nvPr>
        </p:nvGraphicFramePr>
        <p:xfrm>
          <a:off x="228600" y="1295400"/>
          <a:ext cx="86868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rtlCol="0">
            <a:normAutofit/>
          </a:bodyPr>
          <a:lstStyle/>
          <a:p>
            <a:pPr fontAlgn="auto">
              <a:spcAft>
                <a:spcPts val="0"/>
              </a:spcAft>
              <a:defRPr/>
            </a:pPr>
            <a:r>
              <a:rPr lang="en-US" dirty="0" smtClean="0">
                <a:solidFill>
                  <a:schemeClr val="tx2">
                    <a:lumMod val="75000"/>
                  </a:schemeClr>
                </a:solidFill>
                <a:ea typeface="+mj-ea"/>
              </a:rPr>
              <a:t>Directory (1795-1799)</a:t>
            </a:r>
          </a:p>
        </p:txBody>
      </p:sp>
      <p:graphicFrame>
        <p:nvGraphicFramePr>
          <p:cNvPr id="4" name="Content Placeholder 3"/>
          <p:cNvGraphicFramePr>
            <a:graphicFrameLocks noGrp="1"/>
          </p:cNvGraphicFramePr>
          <p:nvPr>
            <p:ph idx="1"/>
          </p:nvPr>
        </p:nvGraphicFramePr>
        <p:xfrm>
          <a:off x="228600" y="838200"/>
          <a:ext cx="86868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rtlCol="0">
            <a:normAutofit/>
          </a:bodyPr>
          <a:lstStyle/>
          <a:p>
            <a:pPr fontAlgn="auto">
              <a:spcAft>
                <a:spcPts val="0"/>
              </a:spcAft>
              <a:defRPr/>
            </a:pPr>
            <a:r>
              <a:rPr lang="en-US" dirty="0" smtClean="0">
                <a:solidFill>
                  <a:schemeClr val="tx2">
                    <a:lumMod val="75000"/>
                  </a:schemeClr>
                </a:solidFill>
                <a:ea typeface="+mj-ea"/>
              </a:rPr>
              <a:t>Review Questions</a:t>
            </a:r>
          </a:p>
        </p:txBody>
      </p:sp>
      <p:graphicFrame>
        <p:nvGraphicFramePr>
          <p:cNvPr id="4" name="Content Placeholder 3"/>
          <p:cNvGraphicFramePr>
            <a:graphicFrameLocks noGrp="1"/>
          </p:cNvGraphicFramePr>
          <p:nvPr>
            <p:ph idx="1"/>
          </p:nvPr>
        </p:nvGraphicFramePr>
        <p:xfrm>
          <a:off x="228600" y="914400"/>
          <a:ext cx="86868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rtlCol="0">
            <a:normAutofit/>
          </a:bodyPr>
          <a:lstStyle/>
          <a:p>
            <a:pPr fontAlgn="auto">
              <a:spcAft>
                <a:spcPts val="0"/>
              </a:spcAft>
              <a:defRPr/>
            </a:pPr>
            <a:r>
              <a:rPr lang="en-US" dirty="0" smtClean="0">
                <a:solidFill>
                  <a:schemeClr val="tx2">
                    <a:lumMod val="75000"/>
                  </a:schemeClr>
                </a:solidFill>
                <a:ea typeface="+mj-ea"/>
              </a:rPr>
              <a:t>The Three Estates</a:t>
            </a:r>
          </a:p>
        </p:txBody>
      </p:sp>
      <p:graphicFrame>
        <p:nvGraphicFramePr>
          <p:cNvPr id="4" name="Content Placeholder 3"/>
          <p:cNvGraphicFramePr>
            <a:graphicFrameLocks noGrp="1"/>
          </p:cNvGraphicFramePr>
          <p:nvPr>
            <p:ph idx="1"/>
          </p:nvPr>
        </p:nvGraphicFramePr>
        <p:xfrm>
          <a:off x="228600" y="914400"/>
          <a:ext cx="8686800" cy="5583555"/>
        </p:xfrm>
        <a:graphic>
          <a:graphicData uri="http://schemas.openxmlformats.org/drawingml/2006/table">
            <a:tbl>
              <a:tblPr/>
              <a:tblGrid>
                <a:gridCol w="914400"/>
                <a:gridCol w="1371600"/>
                <a:gridCol w="2362200"/>
                <a:gridCol w="1447800"/>
                <a:gridCol w="259080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Gill Sans MT" charset="0"/>
                          <a:ea typeface="ＭＳ Ｐゴシック" charset="0"/>
                        </a:rPr>
                        <a:t>Estate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Gill Sans MT" charset="0"/>
                          <a:ea typeface="ＭＳ Ｐゴシック" charset="0"/>
                        </a:rPr>
                        <a:t>Population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Gill Sans MT" charset="0"/>
                          <a:ea typeface="ＭＳ Ｐゴシック" charset="0"/>
                        </a:rPr>
                        <a:t>Privileges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Gill Sans MT" charset="0"/>
                          <a:ea typeface="ＭＳ Ｐゴシック" charset="0"/>
                        </a:rPr>
                        <a:t>Exemptions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Gill Sans MT" charset="0"/>
                          <a:ea typeface="ＭＳ Ｐゴシック" charset="0"/>
                        </a:rPr>
                        <a:t>Burdens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charset="0"/>
                          <a:ea typeface="ＭＳ Ｐゴシック" charset="0"/>
                        </a:rPr>
                        <a:t>First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200" b="0" i="0" u="none" strike="noStrike" cap="none" normalizeH="0" baseline="0">
                          <a:ln>
                            <a:noFill/>
                          </a:ln>
                          <a:solidFill>
                            <a:srgbClr val="000000"/>
                          </a:solidFill>
                          <a:effectLst/>
                          <a:latin typeface="Gill Sans MT" charset="0"/>
                          <a:ea typeface="ＭＳ Ｐゴシック" charset="0"/>
                        </a:rPr>
                        <a:t>Circa 130,000</a:t>
                      </a: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0" lang="en-US" sz="1200" b="0" i="0" u="none" strike="noStrike" cap="none" normalizeH="0" baseline="0">
                        <a:ln>
                          <a:noFill/>
                        </a:ln>
                        <a:solidFill>
                          <a:srgbClr val="000000"/>
                        </a:solidFill>
                        <a:effectLst/>
                        <a:latin typeface="Gill Sans MT" charset="0"/>
                        <a:ea typeface="ＭＳ Ｐゴシック" charset="0"/>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200" b="0" i="0" u="none" strike="noStrike" cap="none" normalizeH="0" baseline="0">
                          <a:ln>
                            <a:noFill/>
                          </a:ln>
                          <a:solidFill>
                            <a:srgbClr val="000000"/>
                          </a:solidFill>
                          <a:effectLst/>
                          <a:latin typeface="Gill Sans MT" charset="0"/>
                          <a:ea typeface="ＭＳ Ｐゴシック" charset="0"/>
                        </a:rPr>
                        <a:t>High-ranking clergy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200" b="0" i="0" u="none" strike="noStrike" cap="none" normalizeH="0" baseline="0">
                          <a:ln>
                            <a:noFill/>
                          </a:ln>
                          <a:solidFill>
                            <a:srgbClr val="000000"/>
                          </a:solidFill>
                          <a:effectLst/>
                          <a:latin typeface="Gill Sans MT" charset="0"/>
                          <a:ea typeface="ＭＳ Ｐゴシック" charset="0"/>
                        </a:rPr>
                        <a:t>Collected the tithe</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200" b="0" i="0" u="none" strike="noStrike" cap="none" normalizeH="0" baseline="0">
                          <a:ln>
                            <a:noFill/>
                          </a:ln>
                          <a:solidFill>
                            <a:srgbClr val="000000"/>
                          </a:solidFill>
                          <a:effectLst/>
                          <a:latin typeface="Gill Sans MT" charset="0"/>
                          <a:ea typeface="ＭＳ Ｐゴシック" charset="0"/>
                        </a:rPr>
                        <a:t>Censorship of the press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200" b="0" i="0" u="none" strike="noStrike" cap="none" normalizeH="0" baseline="0">
                          <a:ln>
                            <a:noFill/>
                          </a:ln>
                          <a:solidFill>
                            <a:srgbClr val="000000"/>
                          </a:solidFill>
                          <a:effectLst/>
                          <a:latin typeface="Gill Sans MT" charset="0"/>
                          <a:ea typeface="ＭＳ Ｐゴシック" charset="0"/>
                        </a:rPr>
                        <a:t>Control of education</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200" b="0" i="0" u="none" strike="noStrike" cap="none" normalizeH="0" baseline="0">
                          <a:ln>
                            <a:noFill/>
                          </a:ln>
                          <a:solidFill>
                            <a:srgbClr val="000000"/>
                          </a:solidFill>
                          <a:effectLst/>
                          <a:latin typeface="Gill Sans MT" charset="0"/>
                          <a:ea typeface="ＭＳ Ｐゴシック" charset="0"/>
                        </a:rPr>
                        <a:t>Kept records of births, deaths, marriages, etc.</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200" b="0" i="0" u="none" strike="noStrike" cap="none" normalizeH="0" baseline="0">
                          <a:ln>
                            <a:noFill/>
                          </a:ln>
                          <a:solidFill>
                            <a:srgbClr val="000000"/>
                          </a:solidFill>
                          <a:effectLst/>
                          <a:latin typeface="Gill Sans MT" charset="0"/>
                          <a:ea typeface="ＭＳ Ｐゴシック" charset="0"/>
                        </a:rPr>
                        <a:t>Catholic faith held honored position of being the state religion (practiced by monarch and nobility)</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200" b="0" i="0" u="none" strike="noStrike" cap="none" normalizeH="0" baseline="0">
                          <a:ln>
                            <a:noFill/>
                          </a:ln>
                          <a:solidFill>
                            <a:srgbClr val="000000"/>
                          </a:solidFill>
                          <a:effectLst/>
                          <a:latin typeface="Gill Sans MT" charset="0"/>
                          <a:ea typeface="ＭＳ Ｐゴシック" charset="0"/>
                        </a:rPr>
                        <a:t>Owned 20% of the land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200" b="0" i="0" u="none" strike="noStrike" cap="none" normalizeH="0" baseline="0">
                          <a:ln>
                            <a:noFill/>
                          </a:ln>
                          <a:solidFill>
                            <a:srgbClr val="000000"/>
                          </a:solidFill>
                          <a:effectLst/>
                          <a:latin typeface="Gill Sans MT" charset="0"/>
                          <a:ea typeface="ＭＳ Ｐゴシック" charset="0"/>
                        </a:rPr>
                        <a:t>Paid no taxes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200" b="0" i="0" u="none" strike="noStrike" cap="none" normalizeH="0" baseline="0">
                          <a:ln>
                            <a:noFill/>
                          </a:ln>
                          <a:solidFill>
                            <a:srgbClr val="000000"/>
                          </a:solidFill>
                          <a:effectLst/>
                          <a:latin typeface="Gill Sans MT" charset="0"/>
                          <a:ea typeface="ＭＳ Ｐゴシック" charset="0"/>
                        </a:rPr>
                        <a:t>Subject to Church law rather than civil law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200" b="0" i="0" u="none" strike="noStrike" cap="none" normalizeH="0" baseline="0">
                          <a:ln>
                            <a:noFill/>
                          </a:ln>
                          <a:solidFill>
                            <a:srgbClr val="000000"/>
                          </a:solidFill>
                          <a:effectLst/>
                          <a:latin typeface="Gill Sans MT" charset="0"/>
                          <a:ea typeface="ＭＳ Ｐゴシック" charset="0"/>
                        </a:rPr>
                        <a:t>Moral obligation (rather than legal obligation) to assist the poor and needy</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200" b="0" i="0" u="none" strike="noStrike" cap="none" normalizeH="0" baseline="0">
                          <a:ln>
                            <a:noFill/>
                          </a:ln>
                          <a:solidFill>
                            <a:srgbClr val="000000"/>
                          </a:solidFill>
                          <a:effectLst/>
                          <a:latin typeface="Gill Sans MT" charset="0"/>
                          <a:ea typeface="ＭＳ Ｐゴシック" charset="0"/>
                        </a:rPr>
                        <a:t>Support the monarchy and Old Regime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charset="0"/>
                          <a:ea typeface="ＭＳ Ｐゴシック" charset="0"/>
                        </a:rPr>
                        <a:t>Second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200" b="0" i="0" u="none" strike="noStrike" cap="none" normalizeH="0" baseline="0">
                          <a:ln>
                            <a:noFill/>
                          </a:ln>
                          <a:solidFill>
                            <a:srgbClr val="000000"/>
                          </a:solidFill>
                          <a:effectLst/>
                          <a:latin typeface="Gill Sans MT" charset="0"/>
                          <a:ea typeface="ＭＳ Ｐゴシック" charset="0"/>
                        </a:rPr>
                        <a:t>Circa 110,000</a:t>
                      </a: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0" lang="en-US" sz="1200" b="0" i="0" u="none" strike="noStrike" cap="none" normalizeH="0" baseline="0">
                        <a:ln>
                          <a:noFill/>
                        </a:ln>
                        <a:solidFill>
                          <a:srgbClr val="000000"/>
                        </a:solidFill>
                        <a:effectLst/>
                        <a:latin typeface="Gill Sans MT" charset="0"/>
                        <a:ea typeface="ＭＳ Ｐゴシック" charset="0"/>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200" b="0" i="0" u="none" strike="noStrike" cap="none" normalizeH="0" baseline="0">
                          <a:ln>
                            <a:noFill/>
                          </a:ln>
                          <a:solidFill>
                            <a:srgbClr val="000000"/>
                          </a:solidFill>
                          <a:effectLst/>
                          <a:latin typeface="Gill Sans MT" charset="0"/>
                          <a:ea typeface="ＭＳ Ｐゴシック" charset="0"/>
                        </a:rPr>
                        <a:t>Nobles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200" b="0" i="0" u="none" strike="noStrike" cap="none" normalizeH="0" baseline="0">
                          <a:ln>
                            <a:noFill/>
                          </a:ln>
                          <a:solidFill>
                            <a:srgbClr val="000000"/>
                          </a:solidFill>
                          <a:effectLst/>
                          <a:latin typeface="Gill Sans MT" charset="0"/>
                          <a:ea typeface="ＭＳ Ｐゴシック" charset="0"/>
                        </a:rPr>
                        <a:t>Collected taxes in the form of feudal dues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200" b="0" i="0" u="none" strike="noStrike" cap="none" normalizeH="0" baseline="0">
                          <a:ln>
                            <a:noFill/>
                          </a:ln>
                          <a:solidFill>
                            <a:srgbClr val="000000"/>
                          </a:solidFill>
                          <a:effectLst/>
                          <a:latin typeface="Gill Sans MT" charset="0"/>
                          <a:ea typeface="ＭＳ Ｐゴシック" charset="0"/>
                        </a:rPr>
                        <a:t>Monopolized military and state appointments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200" b="0" i="0" u="none" strike="noStrike" cap="none" normalizeH="0" baseline="0">
                          <a:ln>
                            <a:noFill/>
                          </a:ln>
                          <a:solidFill>
                            <a:srgbClr val="000000"/>
                          </a:solidFill>
                          <a:effectLst/>
                          <a:latin typeface="Gill Sans MT" charset="0"/>
                          <a:ea typeface="ＭＳ Ｐゴシック" charset="0"/>
                        </a:rPr>
                        <a:t>Owned 20% of the land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200" b="0" i="0" u="none" strike="noStrike" cap="none" normalizeH="0" baseline="0">
                          <a:ln>
                            <a:noFill/>
                          </a:ln>
                          <a:solidFill>
                            <a:srgbClr val="000000"/>
                          </a:solidFill>
                          <a:effectLst/>
                          <a:latin typeface="Gill Sans MT" charset="0"/>
                          <a:ea typeface="ＭＳ Ｐゴシック" charset="0"/>
                        </a:rPr>
                        <a:t>Paid no taxes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200" b="0" i="0" u="none" strike="noStrike" cap="none" normalizeH="0" baseline="0">
                          <a:ln>
                            <a:noFill/>
                          </a:ln>
                          <a:solidFill>
                            <a:srgbClr val="000000"/>
                          </a:solidFill>
                          <a:effectLst/>
                          <a:latin typeface="Gill Sans MT" charset="0"/>
                          <a:ea typeface="ＭＳ Ｐゴシック" charset="0"/>
                        </a:rPr>
                        <a:t>Support the monarchy and Old Regime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Gill Sans MT" charset="0"/>
                          <a:ea typeface="ＭＳ Ｐゴシック" charset="0"/>
                        </a:rPr>
                        <a:t>Third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200" b="0" i="0" u="none" strike="noStrike" cap="none" normalizeH="0" baseline="0">
                          <a:ln>
                            <a:noFill/>
                          </a:ln>
                          <a:solidFill>
                            <a:srgbClr val="000000"/>
                          </a:solidFill>
                          <a:effectLst/>
                          <a:latin typeface="Gill Sans MT" charset="0"/>
                          <a:ea typeface="ＭＳ Ｐゴシック" charset="0"/>
                        </a:rPr>
                        <a:t>Circa 25,000,000</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endParaRPr kumimoji="0" lang="en-US" sz="1200" b="0" i="0" u="none" strike="noStrike" cap="none" normalizeH="0" baseline="0">
                        <a:ln>
                          <a:noFill/>
                        </a:ln>
                        <a:solidFill>
                          <a:srgbClr val="000000"/>
                        </a:solidFill>
                        <a:effectLst/>
                        <a:latin typeface="Gill Sans MT" charset="0"/>
                        <a:ea typeface="ＭＳ Ｐゴシック" charset="0"/>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200" b="0" i="0" u="none" strike="noStrike" cap="none" normalizeH="0" baseline="0">
                          <a:ln>
                            <a:noFill/>
                          </a:ln>
                          <a:solidFill>
                            <a:srgbClr val="000000"/>
                          </a:solidFill>
                          <a:effectLst/>
                          <a:latin typeface="Gill Sans MT" charset="0"/>
                          <a:ea typeface="ＭＳ Ｐゴシック" charset="0"/>
                        </a:rPr>
                        <a:t>Everyone else:  artisans, bourgeoisie, city workers, merchants, peasants, etc., along with many parish priests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200" b="0" i="0" u="none" strike="noStrike" cap="none" normalizeH="0" baseline="0">
                          <a:ln>
                            <a:noFill/>
                          </a:ln>
                          <a:solidFill>
                            <a:srgbClr val="000000"/>
                          </a:solidFill>
                          <a:effectLst/>
                          <a:latin typeface="Gill Sans MT"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200" b="0" i="0" u="none" strike="noStrike" cap="none" normalizeH="0" baseline="0">
                          <a:ln>
                            <a:noFill/>
                          </a:ln>
                          <a:solidFill>
                            <a:srgbClr val="000000"/>
                          </a:solidFill>
                          <a:effectLst/>
                          <a:latin typeface="Gill Sans MT" charset="0"/>
                          <a:ea typeface="ＭＳ Ｐゴシック"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200" b="0" i="0" u="none" strike="noStrike" cap="none" normalizeH="0" baseline="0">
                          <a:ln>
                            <a:noFill/>
                          </a:ln>
                          <a:solidFill>
                            <a:srgbClr val="000000"/>
                          </a:solidFill>
                          <a:effectLst/>
                          <a:latin typeface="Gill Sans MT" charset="0"/>
                          <a:ea typeface="ＭＳ Ｐゴシック" charset="0"/>
                        </a:rPr>
                        <a:t>Paid all taxes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200" b="0" i="0" u="none" strike="noStrike" cap="none" normalizeH="0" baseline="0">
                          <a:ln>
                            <a:noFill/>
                          </a:ln>
                          <a:solidFill>
                            <a:srgbClr val="000000"/>
                          </a:solidFill>
                          <a:effectLst/>
                          <a:latin typeface="Gill Sans MT" charset="0"/>
                          <a:ea typeface="ＭＳ Ｐゴシック" charset="0"/>
                        </a:rPr>
                        <a:t>Tithe (Church tax)</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200" b="0" i="1" u="none" strike="noStrike" cap="none" normalizeH="0" baseline="0">
                          <a:ln>
                            <a:noFill/>
                          </a:ln>
                          <a:solidFill>
                            <a:srgbClr val="000000"/>
                          </a:solidFill>
                          <a:effectLst/>
                          <a:latin typeface="Gill Sans MT" charset="0"/>
                          <a:ea typeface="ＭＳ Ｐゴシック" charset="0"/>
                        </a:rPr>
                        <a:t>Octrot</a:t>
                      </a:r>
                      <a:r>
                        <a:rPr kumimoji="0" lang="en-US" sz="1200" b="0" i="0" u="none" strike="noStrike" cap="none" normalizeH="0" baseline="0">
                          <a:ln>
                            <a:noFill/>
                          </a:ln>
                          <a:solidFill>
                            <a:srgbClr val="000000"/>
                          </a:solidFill>
                          <a:effectLst/>
                          <a:latin typeface="Gill Sans MT" charset="0"/>
                          <a:ea typeface="ＭＳ Ｐゴシック" charset="0"/>
                        </a:rPr>
                        <a:t> (tax on goods brought into cities)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200" b="0" i="1" u="none" strike="noStrike" cap="none" normalizeH="0" baseline="0">
                          <a:ln>
                            <a:noFill/>
                          </a:ln>
                          <a:solidFill>
                            <a:srgbClr val="000000"/>
                          </a:solidFill>
                          <a:effectLst/>
                          <a:latin typeface="Gill Sans MT" charset="0"/>
                          <a:ea typeface="ＭＳ Ｐゴシック" charset="0"/>
                        </a:rPr>
                        <a:t>Corv</a:t>
                      </a:r>
                      <a:r>
                        <a:rPr kumimoji="0" lang="en-US" sz="1200" b="0" i="1" u="none" strike="noStrike" cap="none" normalizeH="0" baseline="0">
                          <a:ln>
                            <a:noFill/>
                          </a:ln>
                          <a:solidFill>
                            <a:srgbClr val="000000"/>
                          </a:solidFill>
                          <a:effectLst/>
                          <a:latin typeface="Calibri" charset="0"/>
                          <a:ea typeface="ＭＳ Ｐゴシック" charset="0"/>
                        </a:rPr>
                        <a:t>ée</a:t>
                      </a:r>
                      <a:r>
                        <a:rPr kumimoji="0" lang="en-US" sz="1200" b="0" i="0" u="none" strike="noStrike" cap="none" normalizeH="0" baseline="0">
                          <a:ln>
                            <a:noFill/>
                          </a:ln>
                          <a:solidFill>
                            <a:srgbClr val="000000"/>
                          </a:solidFill>
                          <a:effectLst/>
                          <a:latin typeface="Calibri" charset="0"/>
                          <a:ea typeface="ＭＳ Ｐゴシック" charset="0"/>
                        </a:rPr>
                        <a:t> (forced road work)</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200" b="0" i="1" u="none" strike="noStrike" cap="none" normalizeH="0" baseline="0">
                          <a:ln>
                            <a:noFill/>
                          </a:ln>
                          <a:solidFill>
                            <a:srgbClr val="000000"/>
                          </a:solidFill>
                          <a:effectLst/>
                          <a:latin typeface="Calibri" charset="0"/>
                          <a:ea typeface="ＭＳ Ｐゴシック" charset="0"/>
                        </a:rPr>
                        <a:t>Capitation</a:t>
                      </a:r>
                      <a:r>
                        <a:rPr kumimoji="0" lang="en-US" sz="1200" b="0" i="0" u="none" strike="noStrike" cap="none" normalizeH="0" baseline="0">
                          <a:ln>
                            <a:noFill/>
                          </a:ln>
                          <a:solidFill>
                            <a:srgbClr val="000000"/>
                          </a:solidFill>
                          <a:effectLst/>
                          <a:latin typeface="Calibri" charset="0"/>
                          <a:ea typeface="ＭＳ Ｐゴシック" charset="0"/>
                        </a:rPr>
                        <a:t> (poll tax)</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200" b="0" i="1" u="none" strike="noStrike" cap="none" normalizeH="0" baseline="0">
                          <a:ln>
                            <a:noFill/>
                          </a:ln>
                          <a:solidFill>
                            <a:srgbClr val="000000"/>
                          </a:solidFill>
                          <a:effectLst/>
                          <a:latin typeface="Calibri" charset="0"/>
                          <a:ea typeface="ＭＳ Ｐゴシック" charset="0"/>
                        </a:rPr>
                        <a:t>Vingtiéme</a:t>
                      </a:r>
                      <a:r>
                        <a:rPr kumimoji="0" lang="en-US" sz="1200" b="0" i="0" u="none" strike="noStrike" cap="none" normalizeH="0" baseline="0">
                          <a:ln>
                            <a:noFill/>
                          </a:ln>
                          <a:solidFill>
                            <a:srgbClr val="000000"/>
                          </a:solidFill>
                          <a:effectLst/>
                          <a:latin typeface="Calibri" charset="0"/>
                          <a:ea typeface="ＭＳ Ｐゴシック" charset="0"/>
                        </a:rPr>
                        <a:t> (income tax)</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200" b="0" i="1" u="none" strike="noStrike" cap="none" normalizeH="0" baseline="0">
                          <a:ln>
                            <a:noFill/>
                          </a:ln>
                          <a:solidFill>
                            <a:srgbClr val="000000"/>
                          </a:solidFill>
                          <a:effectLst/>
                          <a:latin typeface="Calibri" charset="0"/>
                          <a:ea typeface="ＭＳ Ｐゴシック" charset="0"/>
                        </a:rPr>
                        <a:t>Gabelle</a:t>
                      </a:r>
                      <a:r>
                        <a:rPr kumimoji="0" lang="en-US" sz="1200" b="0" i="0" u="none" strike="noStrike" cap="none" normalizeH="0" baseline="0">
                          <a:ln>
                            <a:noFill/>
                          </a:ln>
                          <a:solidFill>
                            <a:srgbClr val="000000"/>
                          </a:solidFill>
                          <a:effectLst/>
                          <a:latin typeface="Calibri" charset="0"/>
                          <a:ea typeface="ＭＳ Ｐゴシック" charset="0"/>
                        </a:rPr>
                        <a:t> (salt tax)</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200" b="0" i="1" u="none" strike="noStrike" cap="none" normalizeH="0" baseline="0">
                          <a:ln>
                            <a:noFill/>
                          </a:ln>
                          <a:solidFill>
                            <a:srgbClr val="000000"/>
                          </a:solidFill>
                          <a:effectLst/>
                          <a:latin typeface="Calibri" charset="0"/>
                          <a:ea typeface="ＭＳ Ｐゴシック" charset="0"/>
                        </a:rPr>
                        <a:t>Taille</a:t>
                      </a:r>
                      <a:r>
                        <a:rPr kumimoji="0" lang="en-US" sz="1200" b="0" i="0" u="none" strike="noStrike" cap="none" normalizeH="0" baseline="0">
                          <a:ln>
                            <a:noFill/>
                          </a:ln>
                          <a:solidFill>
                            <a:srgbClr val="000000"/>
                          </a:solidFill>
                          <a:effectLst/>
                          <a:latin typeface="Calibri" charset="0"/>
                          <a:ea typeface="ＭＳ Ｐゴシック" charset="0"/>
                        </a:rPr>
                        <a:t> (land tax)</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200" b="0" i="0" u="none" strike="noStrike" cap="none" normalizeH="0" baseline="0">
                          <a:ln>
                            <a:noFill/>
                          </a:ln>
                          <a:solidFill>
                            <a:srgbClr val="000000"/>
                          </a:solidFill>
                          <a:effectLst/>
                          <a:latin typeface="Calibri" charset="0"/>
                          <a:ea typeface="ＭＳ Ｐゴシック" charset="0"/>
                        </a:rPr>
                        <a:t>Feudal dues for use of local manor</a:t>
                      </a:r>
                      <a:r>
                        <a:rPr kumimoji="0" lang="ja-JP" altLang="en-US" sz="1200" b="0" i="0" u="none" strike="noStrike" cap="none" normalizeH="0" baseline="0">
                          <a:ln>
                            <a:noFill/>
                          </a:ln>
                          <a:solidFill>
                            <a:srgbClr val="000000"/>
                          </a:solidFill>
                          <a:effectLst/>
                          <a:latin typeface="Calibri" charset="0"/>
                          <a:ea typeface="ＭＳ Ｐゴシック" charset="0"/>
                        </a:rPr>
                        <a:t>’</a:t>
                      </a:r>
                      <a:r>
                        <a:rPr kumimoji="0" lang="en-US" sz="1200" b="0" i="0" u="none" strike="noStrike" cap="none" normalizeH="0" baseline="0">
                          <a:ln>
                            <a:noFill/>
                          </a:ln>
                          <a:solidFill>
                            <a:srgbClr val="000000"/>
                          </a:solidFill>
                          <a:effectLst/>
                          <a:latin typeface="Calibri" charset="0"/>
                          <a:ea typeface="ＭＳ Ｐゴシック" charset="0"/>
                        </a:rPr>
                        <a:t>s winepress, oven, etc.</a:t>
                      </a:r>
                      <a:endParaRPr kumimoji="0" lang="en-US" sz="1200" b="0" i="1" u="none" strike="noStrike" cap="none" normalizeH="0" baseline="0">
                        <a:ln>
                          <a:noFill/>
                        </a:ln>
                        <a:solidFill>
                          <a:srgbClr val="000000"/>
                        </a:solidFill>
                        <a:effectLst/>
                        <a:latin typeface="Calibri" charset="0"/>
                        <a:ea typeface="ＭＳ Ｐゴシック" charset="0"/>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endParaRPr kumimoji="0" lang="en-US" sz="1200" b="0" i="1" u="none" strike="noStrike" cap="none" normalizeH="0" baseline="0">
                        <a:ln>
                          <a:noFill/>
                        </a:ln>
                        <a:solidFill>
                          <a:srgbClr val="000000"/>
                        </a:solidFill>
                        <a:effectLst/>
                        <a:latin typeface="Gill Sans MT" charset="0"/>
                        <a:ea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971550" y="1028700"/>
            <a:ext cx="7210425" cy="574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2"/>
          <p:cNvSpPr txBox="1">
            <a:spLocks noChangeArrowheads="1"/>
          </p:cNvSpPr>
          <p:nvPr/>
        </p:nvSpPr>
        <p:spPr bwMode="auto">
          <a:xfrm>
            <a:off x="381000" y="304800"/>
            <a:ext cx="838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charset="0"/>
                <a:ea typeface="ＭＳ Ｐゴシック" charset="0"/>
              </a:defRPr>
            </a:lvl1pPr>
            <a:lvl2pPr marL="742950" indent="-285750">
              <a:defRPr>
                <a:solidFill>
                  <a:schemeClr val="tx1"/>
                </a:solidFill>
                <a:latin typeface="Gill Sans MT" charset="0"/>
                <a:ea typeface="ＭＳ Ｐゴシック" charset="0"/>
              </a:defRPr>
            </a:lvl2pPr>
            <a:lvl3pPr marL="1143000" indent="-228600">
              <a:defRPr>
                <a:solidFill>
                  <a:schemeClr val="tx1"/>
                </a:solidFill>
                <a:latin typeface="Gill Sans MT" charset="0"/>
                <a:ea typeface="ＭＳ Ｐゴシック" charset="0"/>
              </a:defRPr>
            </a:lvl3pPr>
            <a:lvl4pPr marL="1600200" indent="-228600">
              <a:defRPr>
                <a:solidFill>
                  <a:schemeClr val="tx1"/>
                </a:solidFill>
                <a:latin typeface="Gill Sans MT" charset="0"/>
                <a:ea typeface="ＭＳ Ｐゴシック" charset="0"/>
              </a:defRPr>
            </a:lvl4pPr>
            <a:lvl5pPr marL="2057400" indent="-228600">
              <a:defRPr>
                <a:solidFill>
                  <a:schemeClr val="tx1"/>
                </a:solidFill>
                <a:latin typeface="Gill Sans MT" charset="0"/>
                <a:ea typeface="ＭＳ Ｐゴシック" charset="0"/>
              </a:defRPr>
            </a:lvl5pPr>
            <a:lvl6pPr marL="2514600" indent="-228600" fontAlgn="base">
              <a:spcBef>
                <a:spcPct val="0"/>
              </a:spcBef>
              <a:spcAft>
                <a:spcPct val="0"/>
              </a:spcAft>
              <a:defRPr>
                <a:solidFill>
                  <a:schemeClr val="tx1"/>
                </a:solidFill>
                <a:latin typeface="Gill Sans MT" charset="0"/>
                <a:ea typeface="ＭＳ Ｐゴシック" charset="0"/>
              </a:defRPr>
            </a:lvl6pPr>
            <a:lvl7pPr marL="2971800" indent="-228600" fontAlgn="base">
              <a:spcBef>
                <a:spcPct val="0"/>
              </a:spcBef>
              <a:spcAft>
                <a:spcPct val="0"/>
              </a:spcAft>
              <a:defRPr>
                <a:solidFill>
                  <a:schemeClr val="tx1"/>
                </a:solidFill>
                <a:latin typeface="Gill Sans MT" charset="0"/>
                <a:ea typeface="ＭＳ Ｐゴシック" charset="0"/>
              </a:defRPr>
            </a:lvl7pPr>
            <a:lvl8pPr marL="3429000" indent="-228600" fontAlgn="base">
              <a:spcBef>
                <a:spcPct val="0"/>
              </a:spcBef>
              <a:spcAft>
                <a:spcPct val="0"/>
              </a:spcAft>
              <a:defRPr>
                <a:solidFill>
                  <a:schemeClr val="tx1"/>
                </a:solidFill>
                <a:latin typeface="Gill Sans MT" charset="0"/>
                <a:ea typeface="ＭＳ Ｐゴシック" charset="0"/>
              </a:defRPr>
            </a:lvl8pPr>
            <a:lvl9pPr marL="3886200" indent="-228600" fontAlgn="base">
              <a:spcBef>
                <a:spcPct val="0"/>
              </a:spcBef>
              <a:spcAft>
                <a:spcPct val="0"/>
              </a:spcAft>
              <a:defRPr>
                <a:solidFill>
                  <a:schemeClr val="tx1"/>
                </a:solidFill>
                <a:latin typeface="Gill Sans MT" charset="0"/>
                <a:ea typeface="ＭＳ Ｐゴシック" charset="0"/>
              </a:defRPr>
            </a:lvl9pPr>
          </a:lstStyle>
          <a:p>
            <a:pPr algn="ctr"/>
            <a:r>
              <a:rPr lang="en-US" sz="2000" b="1"/>
              <a:t>What does this contemporary political cartoon say about conditions in France under the Old Regime?</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2">
                    <a:lumMod val="75000"/>
                  </a:schemeClr>
                </a:solidFill>
                <a:ea typeface="+mj-ea"/>
              </a:rPr>
              <a:t>Government under the Old Regime:</a:t>
            </a:r>
            <a:br>
              <a:rPr lang="en-US" dirty="0" smtClean="0">
                <a:solidFill>
                  <a:schemeClr val="tx2">
                    <a:lumMod val="75000"/>
                  </a:schemeClr>
                </a:solidFill>
                <a:ea typeface="+mj-ea"/>
              </a:rPr>
            </a:br>
            <a:r>
              <a:rPr lang="en-US" dirty="0" smtClean="0">
                <a:solidFill>
                  <a:schemeClr val="tx2">
                    <a:lumMod val="75000"/>
                  </a:schemeClr>
                </a:solidFill>
                <a:ea typeface="+mj-ea"/>
              </a:rPr>
              <a:t>The Divine Right of Kings</a:t>
            </a:r>
          </a:p>
        </p:txBody>
      </p:sp>
      <p:sp>
        <p:nvSpPr>
          <p:cNvPr id="9219" name="Content Placeholder 2"/>
          <p:cNvSpPr>
            <a:spLocks noGrp="1"/>
          </p:cNvSpPr>
          <p:nvPr>
            <p:ph idx="1"/>
          </p:nvPr>
        </p:nvSpPr>
        <p:spPr>
          <a:xfrm>
            <a:off x="457200" y="1828800"/>
            <a:ext cx="8229600" cy="4525963"/>
          </a:xfrm>
        </p:spPr>
        <p:txBody>
          <a:bodyPr/>
          <a:lstStyle/>
          <a:p>
            <a:r>
              <a:rPr lang="en-US">
                <a:latin typeface="Gill Sans MT" charset="0"/>
              </a:rPr>
              <a:t>Monarch ruled by </a:t>
            </a:r>
            <a:r>
              <a:rPr lang="en-US" b="1">
                <a:latin typeface="Gill Sans MT" charset="0"/>
              </a:rPr>
              <a:t>divine right</a:t>
            </a:r>
            <a:endParaRPr lang="en-US">
              <a:latin typeface="Gill Sans MT" charset="0"/>
            </a:endParaRPr>
          </a:p>
          <a:p>
            <a:pPr lvl="1"/>
            <a:r>
              <a:rPr lang="en-US">
                <a:latin typeface="Gill Sans MT" charset="0"/>
              </a:rPr>
              <a:t>God put the world in motion</a:t>
            </a:r>
          </a:p>
          <a:p>
            <a:pPr lvl="1"/>
            <a:r>
              <a:rPr lang="en-US">
                <a:latin typeface="Gill Sans MT" charset="0"/>
              </a:rPr>
              <a:t>God put some people in positions of power</a:t>
            </a:r>
          </a:p>
          <a:p>
            <a:pPr lvl="1"/>
            <a:r>
              <a:rPr lang="en-US">
                <a:latin typeface="Gill Sans MT" charset="0"/>
              </a:rPr>
              <a:t>Power is given by God</a:t>
            </a:r>
          </a:p>
          <a:p>
            <a:pPr lvl="1"/>
            <a:r>
              <a:rPr lang="en-US">
                <a:latin typeface="Gill Sans MT" charset="0"/>
              </a:rPr>
              <a:t>No one can question God</a:t>
            </a:r>
          </a:p>
          <a:p>
            <a:pPr lvl="1"/>
            <a:r>
              <a:rPr lang="en-US">
                <a:latin typeface="Gill Sans MT" charset="0"/>
              </a:rPr>
              <a:t>No one can question someone put in power by God</a:t>
            </a:r>
          </a:p>
          <a:p>
            <a:pPr lvl="1"/>
            <a:r>
              <a:rPr lang="en-US">
                <a:latin typeface="Gill Sans MT" charset="0"/>
              </a:rPr>
              <a:t>Questioning the monarchy was blasphemy because it meant questioning God</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tx2">
                    <a:lumMod val="75000"/>
                  </a:schemeClr>
                </a:solidFill>
                <a:ea typeface="+mj-ea"/>
              </a:rPr>
              <a:t>What the King Did</a:t>
            </a:r>
          </a:p>
        </p:txBody>
      </p:sp>
      <p:graphicFrame>
        <p:nvGraphicFramePr>
          <p:cNvPr id="4" name="Content Placeholder 3"/>
          <p:cNvGraphicFramePr>
            <a:graphicFrameLocks noGrp="1"/>
          </p:cNvGraphicFramePr>
          <p:nvPr>
            <p:ph idx="1"/>
          </p:nvPr>
        </p:nvGraphicFramePr>
        <p:xfrm>
          <a:off x="457200" y="16002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1967</TotalTime>
  <Words>3259</Words>
  <Application>Microsoft Macintosh PowerPoint</Application>
  <PresentationFormat>On-screen Show (4:3)</PresentationFormat>
  <Paragraphs>364</Paragraphs>
  <Slides>57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Gill Sans MT</vt:lpstr>
      <vt:lpstr>Arial</vt:lpstr>
      <vt:lpstr>Calibri</vt:lpstr>
      <vt:lpstr>Dolphin</vt:lpstr>
      <vt:lpstr>Verdana</vt:lpstr>
      <vt:lpstr>Office Theme</vt:lpstr>
      <vt:lpstr>The French Revolution</vt:lpstr>
      <vt:lpstr>The Old Regime (Ancien Regime)</vt:lpstr>
      <vt:lpstr>PowerPoint Presentation</vt:lpstr>
      <vt:lpstr>PowerPoint Presentation</vt:lpstr>
      <vt:lpstr>Society under the Old Regime</vt:lpstr>
      <vt:lpstr>The Three Estates</vt:lpstr>
      <vt:lpstr>PowerPoint Presentation</vt:lpstr>
      <vt:lpstr>Government under the Old Regime: The Divine Right of Kings</vt:lpstr>
      <vt:lpstr>What the King Did</vt:lpstr>
      <vt:lpstr>Economic Conditions under the Old Regime</vt:lpstr>
      <vt:lpstr>France Is Bankrupt</vt:lpstr>
      <vt:lpstr>PowerPoint Presentation</vt:lpstr>
      <vt:lpstr>PowerPoint Presentation</vt:lpstr>
      <vt:lpstr>PowerPoint Presentation</vt:lpstr>
      <vt:lpstr>Philosophy of the French Revolution: The Enlightenment (Age of Reason)</vt:lpstr>
      <vt:lpstr>Long- and Short-term Causes</vt:lpstr>
      <vt:lpstr>Long-term Causes of the French Revolution</vt:lpstr>
      <vt:lpstr>Short-term Causes of the French Revolution</vt:lpstr>
      <vt:lpstr>Preparing for the Estates-General</vt:lpstr>
      <vt:lpstr>PowerPoint Presentation</vt:lpstr>
      <vt:lpstr>Meeting of the Estates-General: May 5, 1789</vt:lpstr>
      <vt:lpstr>PowerPoint Presentation</vt:lpstr>
      <vt:lpstr>Tennis Court Oath</vt:lpstr>
      <vt:lpstr>PowerPoint Presentation</vt:lpstr>
      <vt:lpstr>The Tennis Court Oath</vt:lpstr>
      <vt:lpstr>Review Questions</vt:lpstr>
      <vt:lpstr>Four Phases (Periods) of the French Revolution</vt:lpstr>
      <vt:lpstr>National Assembly (1789-1791)</vt:lpstr>
      <vt:lpstr>Uprising in Paris</vt:lpstr>
      <vt:lpstr>PowerPoint Presentation</vt:lpstr>
      <vt:lpstr>Goodbye, Versailles!  Adieu, Versailles!</vt:lpstr>
      <vt:lpstr>Tuileries Palace (Paris, France)</vt:lpstr>
      <vt:lpstr>Changes under the National Assembly</vt:lpstr>
      <vt:lpstr>PowerPoint Presentation</vt:lpstr>
      <vt:lpstr>Declaration of the Rights of Man</vt:lpstr>
      <vt:lpstr>PowerPoint Presentation</vt:lpstr>
      <vt:lpstr>End of Special Privileges</vt:lpstr>
      <vt:lpstr>Reforms in Local Government</vt:lpstr>
      <vt:lpstr>Constitution of 1791</vt:lpstr>
      <vt:lpstr>Legislative Assembly (1791-1792)</vt:lpstr>
      <vt:lpstr>PowerPoint Presentation</vt:lpstr>
      <vt:lpstr>Opposition to the New Government</vt:lpstr>
      <vt:lpstr>Convention (1792-1795)</vt:lpstr>
      <vt:lpstr>Abolishment of the Monarchy</vt:lpstr>
      <vt:lpstr>PowerPoint Presentation</vt:lpstr>
      <vt:lpstr>PowerPoint Presentation</vt:lpstr>
      <vt:lpstr>PowerPoint Presentation</vt:lpstr>
      <vt:lpstr>Growing Coalition against the French</vt:lpstr>
      <vt:lpstr>Reign of Terror: September 5, 1793-July 27, 1794</vt:lpstr>
      <vt:lpstr>Committee of Public Safety</vt:lpstr>
      <vt:lpstr>PowerPoint Presentation</vt:lpstr>
      <vt:lpstr>End of the Reign of Terror</vt:lpstr>
      <vt:lpstr>Constitution of the Year III of the Republic (1795)</vt:lpstr>
      <vt:lpstr>Government under the Directory</vt:lpstr>
      <vt:lpstr>Other Parting Reforms Passed by the Convention</vt:lpstr>
      <vt:lpstr>Directory (1795-1799)</vt:lpstr>
      <vt:lpstr>Review Questions</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French Revolution of 1789 PowerPoint Presentation</dc:title>
  <dc:subject>World History - Global Studies</dc:subject>
  <dc:creator>Student Handouts, Inc.</dc:creator>
  <cp:lastModifiedBy>Brian Kazmierczak</cp:lastModifiedBy>
  <cp:revision>49</cp:revision>
  <dcterms:created xsi:type="dcterms:W3CDTF">2009-10-22T23:22:24Z</dcterms:created>
  <dcterms:modified xsi:type="dcterms:W3CDTF">2012-03-26T19:22:42Z</dcterms:modified>
  <cp:category>PPT Format</cp:category>
</cp:coreProperties>
</file>