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6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6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D8EE-E8A6-254E-A77D-42626C9FBEE6}" type="datetimeFigureOut">
              <a:rPr lang="en-US" smtClean="0"/>
              <a:t>11/17/13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A928-E43F-924E-9BA8-1E1F9DB7CA5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D8EE-E8A6-254E-A77D-42626C9FBEE6}" type="datetimeFigureOut">
              <a:rPr lang="en-US" smtClean="0"/>
              <a:t>11/17/13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A928-E43F-924E-9BA8-1E1F9DB7C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D8EE-E8A6-254E-A77D-42626C9FBEE6}" type="datetimeFigureOut">
              <a:rPr lang="en-US" smtClean="0"/>
              <a:t>11/17/13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A928-E43F-924E-9BA8-1E1F9DB7C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D8EE-E8A6-254E-A77D-42626C9FBEE6}" type="datetimeFigureOut">
              <a:rPr lang="en-US" smtClean="0"/>
              <a:t>11/17/13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A928-E43F-924E-9BA8-1E1F9DB7C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D8EE-E8A6-254E-A77D-42626C9FBEE6}" type="datetimeFigureOut">
              <a:rPr lang="en-US" smtClean="0"/>
              <a:t>11/17/13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A928-E43F-924E-9BA8-1E1F9DB7CA5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D8EE-E8A6-254E-A77D-42626C9FBEE6}" type="datetimeFigureOut">
              <a:rPr lang="en-US" smtClean="0"/>
              <a:t>11/17/13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A928-E43F-924E-9BA8-1E1F9DB7C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D8EE-E8A6-254E-A77D-42626C9FBEE6}" type="datetimeFigureOut">
              <a:rPr lang="en-US" smtClean="0"/>
              <a:t>11/17/13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A928-E43F-924E-9BA8-1E1F9DB7CA5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D8EE-E8A6-254E-A77D-42626C9FBEE6}" type="datetimeFigureOut">
              <a:rPr lang="en-US" smtClean="0"/>
              <a:t>11/17/13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A928-E43F-924E-9BA8-1E1F9DB7C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D8EE-E8A6-254E-A77D-42626C9FBEE6}" type="datetimeFigureOut">
              <a:rPr lang="en-US" smtClean="0"/>
              <a:t>11/17/13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A928-E43F-924E-9BA8-1E1F9DB7C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D8EE-E8A6-254E-A77D-42626C9FBEE6}" type="datetimeFigureOut">
              <a:rPr lang="en-US" smtClean="0"/>
              <a:t>11/17/13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A928-E43F-924E-9BA8-1E1F9DB7CA5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D8EE-E8A6-254E-A77D-42626C9FBEE6}" type="datetimeFigureOut">
              <a:rPr lang="en-US" smtClean="0"/>
              <a:t>11/17/13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A928-E43F-924E-9BA8-1E1F9DB7C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231D8EE-E8A6-254E-A77D-42626C9FBEE6}" type="datetimeFigureOut">
              <a:rPr lang="en-US" smtClean="0"/>
              <a:t>11/17/13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FCCA928-E43F-924E-9BA8-1E1F9DB7CA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Jazz 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17</a:t>
            </a:r>
          </a:p>
          <a:p>
            <a:r>
              <a:rPr lang="en-US" dirty="0"/>
              <a:t>1920’s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0786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growing Economy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17</a:t>
            </a:r>
          </a:p>
          <a:p>
            <a:r>
              <a:rPr lang="en-US" dirty="0" smtClean="0"/>
              <a:t>Lesson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244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Rise of New Economies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b="1" dirty="0"/>
              <a:t>Mass Production</a:t>
            </a:r>
            <a:r>
              <a:rPr lang="en-US" dirty="0"/>
              <a:t> </a:t>
            </a:r>
            <a:endParaRPr lang="en-US" dirty="0" smtClean="0"/>
          </a:p>
          <a:p>
            <a:pPr lvl="1"/>
            <a:r>
              <a:rPr lang="en-US" dirty="0" smtClean="0"/>
              <a:t>Ford’s assembly line (not new, just made more efficient!) </a:t>
            </a:r>
          </a:p>
          <a:p>
            <a:pPr lvl="2"/>
            <a:r>
              <a:rPr lang="en-US" dirty="0" smtClean="0"/>
              <a:t>broke </a:t>
            </a:r>
            <a:r>
              <a:rPr lang="en-US" dirty="0"/>
              <a:t>down building a car into simple tasks repeated by </a:t>
            </a:r>
            <a:r>
              <a:rPr lang="en-US" dirty="0" smtClean="0"/>
              <a:t>workers </a:t>
            </a:r>
          </a:p>
          <a:p>
            <a:pPr lvl="2"/>
            <a:r>
              <a:rPr lang="en-US" dirty="0" smtClean="0"/>
              <a:t>Before assembly </a:t>
            </a:r>
            <a:r>
              <a:rPr lang="en-US" dirty="0"/>
              <a:t>line, building a car took 12 hours. </a:t>
            </a:r>
            <a:endParaRPr lang="en-US" dirty="0" smtClean="0"/>
          </a:p>
          <a:p>
            <a:pPr lvl="2"/>
            <a:r>
              <a:rPr lang="en-US" dirty="0" smtClean="0"/>
              <a:t>By </a:t>
            </a:r>
            <a:r>
              <a:rPr lang="en-US" dirty="0"/>
              <a:t>1925 a new car came </a:t>
            </a:r>
            <a:r>
              <a:rPr lang="en-US" dirty="0" smtClean="0"/>
              <a:t>off </a:t>
            </a:r>
            <a:r>
              <a:rPr lang="en-US" dirty="0"/>
              <a:t>line every 10 seconds.</a:t>
            </a:r>
          </a:p>
          <a:p>
            <a:pPr lvl="0"/>
            <a:r>
              <a:rPr lang="en-US" b="1" dirty="0"/>
              <a:t>Social Effects</a:t>
            </a:r>
            <a:r>
              <a:rPr lang="en-US" dirty="0"/>
              <a:t> </a:t>
            </a:r>
            <a:endParaRPr lang="en-US" dirty="0" smtClean="0"/>
          </a:p>
          <a:p>
            <a:pPr lvl="0"/>
            <a:r>
              <a:rPr lang="en-US" dirty="0" smtClean="0"/>
              <a:t>Model </a:t>
            </a:r>
            <a:r>
              <a:rPr lang="en-US" dirty="0"/>
              <a:t>T </a:t>
            </a:r>
            <a:r>
              <a:rPr lang="en-US" dirty="0" smtClean="0"/>
              <a:t>- $</a:t>
            </a:r>
            <a:r>
              <a:rPr lang="en-US" dirty="0"/>
              <a:t>490 in 1914 to $295 in 1924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Lower </a:t>
            </a:r>
            <a:r>
              <a:rPr lang="en-US" dirty="0"/>
              <a:t>prices meant higher sales. </a:t>
            </a:r>
            <a:endParaRPr lang="en-US" dirty="0" smtClean="0"/>
          </a:p>
          <a:p>
            <a:pPr lvl="0"/>
            <a:r>
              <a:rPr lang="en-US" dirty="0" smtClean="0"/>
              <a:t>Workers</a:t>
            </a:r>
            <a:r>
              <a:rPr lang="en-US" dirty="0"/>
              <a:t>’ </a:t>
            </a:r>
            <a:r>
              <a:rPr lang="en-US" dirty="0" smtClean="0"/>
              <a:t>average </a:t>
            </a:r>
            <a:r>
              <a:rPr lang="en-US" dirty="0"/>
              <a:t>earnings grew 22 percent during </a:t>
            </a:r>
            <a:r>
              <a:rPr lang="en-US" dirty="0" smtClean="0"/>
              <a:t>1920s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shifts </a:t>
            </a:r>
            <a:r>
              <a:rPr lang="en-US" dirty="0"/>
              <a:t>to 8 </a:t>
            </a:r>
            <a:r>
              <a:rPr lang="en-US" dirty="0" smtClean="0"/>
              <a:t>hours </a:t>
            </a:r>
          </a:p>
          <a:p>
            <a:pPr lvl="1"/>
            <a:r>
              <a:rPr lang="en-US" dirty="0" smtClean="0"/>
              <a:t>more </a:t>
            </a:r>
            <a:r>
              <a:rPr lang="en-US" dirty="0"/>
              <a:t>money to spend and more time to spend </a:t>
            </a:r>
            <a:r>
              <a:rPr lang="en-US" dirty="0" smtClean="0"/>
              <a:t>it</a:t>
            </a:r>
          </a:p>
          <a:p>
            <a:pPr lvl="1"/>
            <a:r>
              <a:rPr lang="en-US" dirty="0" smtClean="0"/>
              <a:t>enabled </a:t>
            </a:r>
            <a:r>
              <a:rPr lang="en-US" dirty="0"/>
              <a:t>people to live farther from </a:t>
            </a:r>
            <a:r>
              <a:rPr lang="en-US" dirty="0" smtClean="0"/>
              <a:t>work (rise of suburbs!)</a:t>
            </a:r>
          </a:p>
          <a:p>
            <a:pPr lvl="0"/>
            <a:r>
              <a:rPr lang="en-US" b="1" dirty="0" smtClean="0"/>
              <a:t>Rise </a:t>
            </a:r>
            <a:r>
              <a:rPr lang="en-US" b="1" dirty="0"/>
              <a:t>of Industries</a:t>
            </a:r>
            <a:r>
              <a:rPr lang="en-US" dirty="0"/>
              <a:t> </a:t>
            </a:r>
            <a:r>
              <a:rPr lang="en-US" dirty="0" smtClean="0"/>
              <a:t>to </a:t>
            </a:r>
            <a:r>
              <a:rPr lang="en-US" dirty="0"/>
              <a:t>supply </a:t>
            </a:r>
            <a:r>
              <a:rPr lang="en-US" dirty="0" smtClean="0"/>
              <a:t>it auto industry</a:t>
            </a:r>
          </a:p>
          <a:p>
            <a:pPr lvl="1"/>
            <a:r>
              <a:rPr lang="en-US" dirty="0" smtClean="0"/>
              <a:t>oil</a:t>
            </a:r>
            <a:r>
              <a:rPr lang="en-US" dirty="0"/>
              <a:t>, rubber, and parts </a:t>
            </a:r>
            <a:r>
              <a:rPr lang="en-US" dirty="0" smtClean="0"/>
              <a:t>manufacturers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6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Consumerism</a:t>
            </a:r>
            <a:endParaRPr lang="en-US" dirty="0"/>
          </a:p>
        </p:txBody>
      </p:sp>
      <p:pic>
        <p:nvPicPr>
          <p:cNvPr id="6" name="Picture 5" descr="Screen Shot 2013-11-17 at 2.14.0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2100" y="870857"/>
            <a:ext cx="4584700" cy="5435600"/>
          </a:xfrm>
          <a:prstGeom prst="rect">
            <a:avLst/>
          </a:prstGeom>
        </p:spPr>
      </p:pic>
      <p:pic>
        <p:nvPicPr>
          <p:cNvPr id="7" name="Picture 6" descr="Screen Shot 2013-11-17 at 2.17.2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92" y="1871435"/>
            <a:ext cx="3878565" cy="4253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331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Advertising </a:t>
            </a:r>
            <a:r>
              <a:rPr lang="en-US" dirty="0"/>
              <a:t>based on promises of improved </a:t>
            </a:r>
            <a:r>
              <a:rPr lang="en-US" dirty="0" smtClean="0"/>
              <a:t>living </a:t>
            </a:r>
            <a:r>
              <a:rPr lang="en-US" dirty="0"/>
              <a:t>in the future </a:t>
            </a:r>
            <a:r>
              <a:rPr lang="en-US" dirty="0" smtClean="0"/>
              <a:t>if </a:t>
            </a:r>
            <a:r>
              <a:rPr lang="en-US" dirty="0"/>
              <a:t>product was purchased. </a:t>
            </a:r>
            <a:endParaRPr lang="en-US" dirty="0" smtClean="0"/>
          </a:p>
          <a:p>
            <a:r>
              <a:rPr lang="en-US" dirty="0" smtClean="0"/>
              <a:t>Credit </a:t>
            </a:r>
            <a:r>
              <a:rPr lang="en-US" dirty="0"/>
              <a:t>based on the notion that the improved </a:t>
            </a:r>
            <a:r>
              <a:rPr lang="en-US" dirty="0" smtClean="0"/>
              <a:t>life </a:t>
            </a:r>
            <a:r>
              <a:rPr lang="en-US" dirty="0"/>
              <a:t>would also be a life in which they earned more money. </a:t>
            </a: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reated </a:t>
            </a:r>
            <a:r>
              <a:rPr lang="en-US" dirty="0"/>
              <a:t>a demand for products that were new to the </a:t>
            </a:r>
            <a:r>
              <a:rPr lang="en-US" dirty="0" smtClean="0"/>
              <a:t>market or less </a:t>
            </a:r>
            <a:r>
              <a:rPr lang="en-US" dirty="0"/>
              <a:t>expensive than they had ever </a:t>
            </a:r>
            <a:r>
              <a:rPr lang="en-US" dirty="0" smtClean="0"/>
              <a:t>been (cars).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208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Earnings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5439229" cy="3135086"/>
          </a:xfrm>
        </p:spPr>
        <p:txBody>
          <a:bodyPr/>
          <a:lstStyle/>
          <a:p>
            <a:r>
              <a:rPr lang="en-US" dirty="0" smtClean="0"/>
              <a:t>Didn’t grow for everyone in the 1920’s.  Prosperity for some meant poverty for others.</a:t>
            </a:r>
            <a:endParaRPr lang="en-US" dirty="0"/>
          </a:p>
        </p:txBody>
      </p:sp>
      <p:pic>
        <p:nvPicPr>
          <p:cNvPr id="4" name="Picture 3" descr="Screen Shot 2013-11-17 at 2.15.3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4537" y="2920999"/>
            <a:ext cx="5634320" cy="3791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125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Welfare Capitalism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u="sng" dirty="0" smtClean="0"/>
              <a:t>African Am </a:t>
            </a:r>
            <a:r>
              <a:rPr lang="en-US" sz="2800" u="sng" dirty="0"/>
              <a:t>and Native </a:t>
            </a:r>
            <a:r>
              <a:rPr lang="en-US" sz="2800" u="sng" dirty="0" smtClean="0"/>
              <a:t>Am </a:t>
            </a:r>
            <a:r>
              <a:rPr lang="en-US" sz="2800" dirty="0" smtClean="0"/>
              <a:t>excluded from economic boom </a:t>
            </a:r>
          </a:p>
          <a:p>
            <a:r>
              <a:rPr lang="en-US" sz="2800" u="sng" dirty="0" smtClean="0"/>
              <a:t>Nativism</a:t>
            </a:r>
            <a:r>
              <a:rPr lang="en-US" sz="2800" dirty="0" smtClean="0"/>
              <a:t> </a:t>
            </a:r>
            <a:r>
              <a:rPr lang="en-US" sz="2800" dirty="0"/>
              <a:t>created strong anti-immigrant feelings among many </a:t>
            </a:r>
            <a:r>
              <a:rPr lang="en-US" sz="2800" dirty="0" smtClean="0"/>
              <a:t>Americans </a:t>
            </a:r>
          </a:p>
          <a:p>
            <a:r>
              <a:rPr lang="en-US" sz="2800" dirty="0" smtClean="0"/>
              <a:t>offered </a:t>
            </a:r>
            <a:r>
              <a:rPr lang="en-US" sz="2800" dirty="0"/>
              <a:t>the </a:t>
            </a:r>
            <a:r>
              <a:rPr lang="en-US" sz="2800" u="sng" dirty="0"/>
              <a:t>lowest-paying, most dangerous jobs</a:t>
            </a:r>
            <a:r>
              <a:rPr lang="en-US" sz="2800" dirty="0"/>
              <a:t>—if they were offered jobs at </a:t>
            </a:r>
            <a:r>
              <a:rPr lang="en-US" sz="2800" dirty="0" smtClean="0"/>
              <a:t>all</a:t>
            </a:r>
          </a:p>
          <a:p>
            <a:r>
              <a:rPr lang="en-US" sz="2800" dirty="0" smtClean="0"/>
              <a:t>rarely </a:t>
            </a:r>
            <a:r>
              <a:rPr lang="en-US" sz="2800" dirty="0"/>
              <a:t>able to take advantage </a:t>
            </a:r>
            <a:r>
              <a:rPr lang="en-US" sz="2800" u="sng" dirty="0" smtClean="0"/>
              <a:t>union protection</a:t>
            </a:r>
            <a:endParaRPr lang="en-US" sz="2800" u="sng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722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Farm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b="1" dirty="0"/>
              <a:t>Farmers</a:t>
            </a:r>
            <a:r>
              <a:rPr lang="en-US" sz="2800" dirty="0"/>
              <a:t> </a:t>
            </a:r>
            <a:r>
              <a:rPr lang="en-US" sz="2800" dirty="0" smtClean="0"/>
              <a:t>in Deep South</a:t>
            </a:r>
            <a:r>
              <a:rPr lang="en-US" sz="2800" dirty="0"/>
              <a:t> </a:t>
            </a:r>
            <a:r>
              <a:rPr lang="en-US" sz="2800" dirty="0" smtClean="0"/>
              <a:t>- 1920s </a:t>
            </a:r>
            <a:r>
              <a:rPr lang="en-US" sz="2800" dirty="0"/>
              <a:t>were difficult:</a:t>
            </a:r>
          </a:p>
          <a:p>
            <a:pPr lvl="1"/>
            <a:r>
              <a:rPr lang="en-US" sz="2400" u="sng" dirty="0"/>
              <a:t>Increased production </a:t>
            </a:r>
            <a:r>
              <a:rPr lang="en-US" sz="2400" dirty="0"/>
              <a:t>of crops </a:t>
            </a:r>
            <a:r>
              <a:rPr lang="en-US" sz="2400" u="sng" dirty="0"/>
              <a:t>decreased prices</a:t>
            </a:r>
            <a:r>
              <a:rPr lang="en-US" sz="2400" dirty="0"/>
              <a:t>.</a:t>
            </a:r>
          </a:p>
          <a:p>
            <a:pPr lvl="1"/>
            <a:r>
              <a:rPr lang="en-US" sz="2400" u="sng" dirty="0"/>
              <a:t>Tariffs</a:t>
            </a:r>
            <a:r>
              <a:rPr lang="en-US" sz="2400" dirty="0"/>
              <a:t> placed on imports </a:t>
            </a:r>
            <a:r>
              <a:rPr lang="en-US" sz="2400" u="sng" dirty="0"/>
              <a:t>created a backlash against American ag</a:t>
            </a:r>
            <a:r>
              <a:rPr lang="en-US" sz="2400" dirty="0"/>
              <a:t>ricultural products in foreign markets.</a:t>
            </a:r>
          </a:p>
          <a:p>
            <a:pPr lvl="1"/>
            <a:r>
              <a:rPr lang="en-US" sz="2400" dirty="0"/>
              <a:t>President </a:t>
            </a:r>
            <a:r>
              <a:rPr lang="en-US" sz="2400" u="sng" dirty="0"/>
              <a:t>Coolidge did not support </a:t>
            </a:r>
            <a:r>
              <a:rPr lang="en-US" sz="2400" u="sng" dirty="0" smtClean="0"/>
              <a:t>farmers</a:t>
            </a:r>
          </a:p>
          <a:p>
            <a:pPr lvl="2"/>
            <a:r>
              <a:rPr lang="en-US" sz="2400" u="sng" dirty="0" err="1" smtClean="0"/>
              <a:t>McNary</a:t>
            </a:r>
            <a:r>
              <a:rPr lang="en-US" sz="2400" u="sng" dirty="0"/>
              <a:t>-Haugen Bill </a:t>
            </a:r>
            <a:r>
              <a:rPr lang="en-US" sz="2400" dirty="0"/>
              <a:t>that allowed government to purchase surpluses to support farmers, Coolidge vetoed it. </a:t>
            </a:r>
            <a:endParaRPr lang="en-US" sz="2400" dirty="0" smtClean="0"/>
          </a:p>
          <a:p>
            <a:pPr lvl="1"/>
            <a:r>
              <a:rPr lang="en-US" sz="2400" dirty="0" smtClean="0"/>
              <a:t>Unlike </a:t>
            </a:r>
            <a:r>
              <a:rPr lang="en-US" sz="2400" dirty="0"/>
              <a:t>the airline industry, farmers received no government help.</a:t>
            </a:r>
          </a:p>
        </p:txBody>
      </p:sp>
    </p:spTree>
    <p:extLst>
      <p:ext uri="{BB962C8B-B14F-4D97-AF65-F5344CB8AC3E}">
        <p14:creationId xmlns:p14="http://schemas.microsoft.com/office/powerpoint/2010/main" val="8761800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20</TotalTime>
  <Words>150</Words>
  <Application>Microsoft Macintosh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Clarity</vt:lpstr>
      <vt:lpstr>The Jazz Age</vt:lpstr>
      <vt:lpstr>A growing Economy</vt:lpstr>
      <vt:lpstr>Rise of New Economies</vt:lpstr>
      <vt:lpstr>Consumerism</vt:lpstr>
      <vt:lpstr>Consumerism</vt:lpstr>
      <vt:lpstr>Average Earnings</vt:lpstr>
      <vt:lpstr>Welfare Capitalism</vt:lpstr>
      <vt:lpstr>Farm Crisis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Abbie</dc:creator>
  <cp:lastModifiedBy>Abbie</cp:lastModifiedBy>
  <cp:revision>5</cp:revision>
  <dcterms:created xsi:type="dcterms:W3CDTF">2013-11-17T20:05:32Z</dcterms:created>
  <dcterms:modified xsi:type="dcterms:W3CDTF">2013-11-17T20:26:05Z</dcterms:modified>
</cp:coreProperties>
</file>