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1" r:id="rId1"/>
  </p:sldMasterIdLst>
  <p:sldIdLst>
    <p:sldId id="256" r:id="rId2"/>
    <p:sldId id="265" r:id="rId3"/>
    <p:sldId id="266" r:id="rId4"/>
    <p:sldId id="267" r:id="rId5"/>
    <p:sldId id="257" r:id="rId6"/>
    <p:sldId id="258" r:id="rId7"/>
    <p:sldId id="259" r:id="rId8"/>
    <p:sldId id="268" r:id="rId9"/>
    <p:sldId id="263" r:id="rId10"/>
    <p:sldId id="269" r:id="rId11"/>
    <p:sldId id="270" r:id="rId12"/>
    <p:sldId id="272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E5F7-15E0-4040-9625-1289BAD9F74E}" type="datetimeFigureOut">
              <a:rPr lang="en-US" smtClean="0"/>
              <a:t>11/8/13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E5F7-15E0-4040-9625-1289BAD9F74E}" type="datetimeFigureOut">
              <a:rPr lang="en-US" smtClean="0"/>
              <a:t>11/8/13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2586-96BC-8141-8160-B0107E8EF9A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AF72586-96BC-8141-8160-B0107E8EF9A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E5F7-15E0-4040-9625-1289BAD9F74E}" type="datetimeFigureOut">
              <a:rPr lang="en-US" smtClean="0"/>
              <a:t>11/8/13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E5F7-15E0-4040-9625-1289BAD9F74E}" type="datetimeFigureOut">
              <a:rPr lang="en-US" smtClean="0"/>
              <a:t>11/8/13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AF72586-96BC-8141-8160-B0107E8EF9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E5F7-15E0-4040-9625-1289BAD9F74E}" type="datetimeFigureOut">
              <a:rPr lang="en-US" smtClean="0"/>
              <a:t>11/8/13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AF72586-96BC-8141-8160-B0107E8EF9A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0C7E5F7-15E0-4040-9625-1289BAD9F74E}" type="datetimeFigureOut">
              <a:rPr lang="en-US" smtClean="0"/>
              <a:t>11/8/13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2586-96BC-8141-8160-B0107E8EF9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E5F7-15E0-4040-9625-1289BAD9F74E}" type="datetimeFigureOut">
              <a:rPr lang="en-US" smtClean="0"/>
              <a:t>11/8/13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AF72586-96BC-8141-8160-B0107E8EF9A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E5F7-15E0-4040-9625-1289BAD9F74E}" type="datetimeFigureOut">
              <a:rPr lang="en-US" smtClean="0"/>
              <a:t>11/8/13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AF72586-96BC-8141-8160-B0107E8EF9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E5F7-15E0-4040-9625-1289BAD9F74E}" type="datetimeFigureOut">
              <a:rPr lang="en-US" smtClean="0"/>
              <a:t>11/8/13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F72586-96BC-8141-8160-B0107E8EF9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AF72586-96BC-8141-8160-B0107E8EF9A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E5F7-15E0-4040-9625-1289BAD9F74E}" type="datetimeFigureOut">
              <a:rPr lang="en-US" smtClean="0"/>
              <a:t>11/8/13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AF72586-96BC-8141-8160-B0107E8EF9A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0C7E5F7-15E0-4040-9625-1289BAD9F74E}" type="datetimeFigureOut">
              <a:rPr lang="en-US" smtClean="0"/>
              <a:t>11/8/13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0C7E5F7-15E0-4040-9625-1289BAD9F74E}" type="datetimeFigureOut">
              <a:rPr lang="en-US" smtClean="0"/>
              <a:t>11/8/13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AF72586-96BC-8141-8160-B0107E8EF9A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India’s First Empires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254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Hinduism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create concrete ideals – came up with gods/goddesses</a:t>
            </a:r>
          </a:p>
          <a:p>
            <a:pPr lvl="1"/>
            <a:r>
              <a:rPr lang="en-US" dirty="0" smtClean="0"/>
              <a:t>Brahma – creator</a:t>
            </a:r>
          </a:p>
          <a:p>
            <a:pPr lvl="1"/>
            <a:r>
              <a:rPr lang="en-US" dirty="0" smtClean="0"/>
              <a:t>Vishnu – preserver</a:t>
            </a:r>
          </a:p>
          <a:p>
            <a:pPr lvl="1"/>
            <a:r>
              <a:rPr lang="en-US" dirty="0" smtClean="0"/>
              <a:t>Shiva – destroyer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887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Hinduism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9423" y="1774001"/>
            <a:ext cx="8576729" cy="4768066"/>
          </a:xfrm>
        </p:spPr>
        <p:txBody>
          <a:bodyPr>
            <a:normAutofit/>
          </a:bodyPr>
          <a:lstStyle/>
          <a:p>
            <a:r>
              <a:rPr lang="en-US" dirty="0" smtClean="0"/>
              <a:t>Reincarnation: born into another form after death</a:t>
            </a:r>
          </a:p>
          <a:p>
            <a:pPr lvl="1"/>
            <a:r>
              <a:rPr lang="en-US" dirty="0" smtClean="0"/>
              <a:t>Final death is the release of the soul from the cycle of reincarnation and unity with Brahman</a:t>
            </a:r>
          </a:p>
        </p:txBody>
      </p:sp>
    </p:spTree>
    <p:extLst>
      <p:ext uri="{BB962C8B-B14F-4D97-AF65-F5344CB8AC3E}">
        <p14:creationId xmlns:p14="http://schemas.microsoft.com/office/powerpoint/2010/main" val="1777301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Hinduism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Karma: force of a person’s actions determine how person is born in the next life.</a:t>
            </a:r>
          </a:p>
          <a:p>
            <a:pPr lvl="1"/>
            <a:r>
              <a:rPr lang="en-US" dirty="0"/>
              <a:t>Current situation is not an accident</a:t>
            </a:r>
          </a:p>
          <a:p>
            <a:pPr lvl="1"/>
            <a:r>
              <a:rPr lang="en-US" dirty="0"/>
              <a:t>Brahmins are closest to becoming released </a:t>
            </a:r>
            <a:r>
              <a:rPr lang="en-US" dirty="0" err="1"/>
              <a:t>frm</a:t>
            </a:r>
            <a:r>
              <a:rPr lang="en-US" dirty="0"/>
              <a:t> cycle of reincarnation</a:t>
            </a:r>
          </a:p>
          <a:p>
            <a:pPr lvl="1"/>
            <a:r>
              <a:rPr lang="en-US" dirty="0"/>
              <a:t>Brahmins followed by other classes and then the classes of the animal kingdom</a:t>
            </a:r>
          </a:p>
          <a:p>
            <a:pPr lvl="2"/>
            <a:r>
              <a:rPr lang="en-US" dirty="0"/>
              <a:t>Cows hold high position, revered as a sacred animal.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729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Hinduism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91442" y="1415845"/>
            <a:ext cx="8576729" cy="4913815"/>
          </a:xfrm>
        </p:spPr>
        <p:txBody>
          <a:bodyPr/>
          <a:lstStyle/>
          <a:p>
            <a:r>
              <a:rPr lang="en-US" dirty="0"/>
              <a:t>Dharma: Divine law</a:t>
            </a:r>
          </a:p>
          <a:p>
            <a:pPr lvl="1"/>
            <a:r>
              <a:rPr lang="en-US" dirty="0"/>
              <a:t>Requires people to do their duty</a:t>
            </a:r>
          </a:p>
          <a:p>
            <a:pPr lvl="1"/>
            <a:r>
              <a:rPr lang="en-US" dirty="0"/>
              <a:t>Brahmins held to higher expectations that lower castes and so on.</a:t>
            </a:r>
          </a:p>
          <a:p>
            <a:pPr lvl="2"/>
            <a:r>
              <a:rPr lang="en-US" dirty="0"/>
              <a:t>Can’t eat meat – have to kill – upsets Karma!</a:t>
            </a:r>
          </a:p>
          <a:p>
            <a:pPr lvl="2"/>
            <a:r>
              <a:rPr lang="en-US" dirty="0"/>
              <a:t>Have to do your duty regardless of </a:t>
            </a:r>
            <a:r>
              <a:rPr lang="en-US" dirty="0" err="1"/>
              <a:t>consequense</a:t>
            </a:r>
            <a:r>
              <a:rPr lang="en-US" dirty="0"/>
              <a:t>.</a:t>
            </a:r>
          </a:p>
          <a:p>
            <a:pPr lvl="3"/>
            <a:r>
              <a:rPr lang="en-US" dirty="0"/>
              <a:t>Being a bad warrior is better than being a great farmer (Kshatriyas)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017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Most basic unit of Indian society is family.</a:t>
            </a:r>
          </a:p>
          <a:p>
            <a:r>
              <a:rPr lang="en-US" dirty="0" smtClean="0"/>
              <a:t>Aryans (Indo-Europeans) brought with them </a:t>
            </a:r>
            <a:r>
              <a:rPr lang="en-US" dirty="0" err="1" smtClean="0"/>
              <a:t>varnas</a:t>
            </a:r>
            <a:r>
              <a:rPr lang="en-US" dirty="0" smtClean="0"/>
              <a:t> or social groups.</a:t>
            </a:r>
          </a:p>
          <a:p>
            <a:pPr lvl="1"/>
            <a:r>
              <a:rPr lang="en-US" dirty="0" smtClean="0"/>
              <a:t>Brahmins – priests</a:t>
            </a:r>
          </a:p>
          <a:p>
            <a:pPr lvl="1"/>
            <a:r>
              <a:rPr lang="en-US" dirty="0" smtClean="0"/>
              <a:t>Kshatriyas – warriors</a:t>
            </a:r>
          </a:p>
          <a:p>
            <a:pPr lvl="1"/>
            <a:r>
              <a:rPr lang="en-US" dirty="0" err="1" smtClean="0"/>
              <a:t>Vaisyas</a:t>
            </a:r>
            <a:r>
              <a:rPr lang="en-US" dirty="0" smtClean="0"/>
              <a:t> – famers/merchants</a:t>
            </a:r>
          </a:p>
          <a:p>
            <a:pPr lvl="1"/>
            <a:r>
              <a:rPr lang="en-US" dirty="0" err="1" smtClean="0"/>
              <a:t>Sudras</a:t>
            </a:r>
            <a:r>
              <a:rPr lang="en-US" dirty="0" smtClean="0"/>
              <a:t> – peasants/servants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965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varnas</a:t>
            </a:r>
            <a:r>
              <a:rPr lang="en-US" dirty="0" smtClean="0"/>
              <a:t> became a rigid social structure over time creating a caste system (</a:t>
            </a:r>
            <a:r>
              <a:rPr lang="en-US" dirty="0" err="1" smtClean="0"/>
              <a:t>Jati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Born into specific social structure</a:t>
            </a:r>
          </a:p>
          <a:p>
            <a:pPr lvl="1"/>
            <a:r>
              <a:rPr lang="en-US" dirty="0" smtClean="0"/>
              <a:t>Determined jobs, marriage, social groups</a:t>
            </a:r>
          </a:p>
          <a:p>
            <a:pPr lvl="1"/>
            <a:r>
              <a:rPr lang="en-US" dirty="0" smtClean="0"/>
              <a:t>Thought to be based on religious purity, which was deeply ingrained in society.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710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Below caste system was the Untouchables</a:t>
            </a:r>
          </a:p>
          <a:p>
            <a:pPr lvl="1"/>
            <a:r>
              <a:rPr lang="en-US" dirty="0" smtClean="0"/>
              <a:t>Too impure to be touched</a:t>
            </a:r>
          </a:p>
          <a:p>
            <a:pPr lvl="1"/>
            <a:r>
              <a:rPr lang="en-US" dirty="0" smtClean="0"/>
              <a:t>5% of population</a:t>
            </a:r>
          </a:p>
          <a:p>
            <a:pPr lvl="1"/>
            <a:r>
              <a:rPr lang="en-US" dirty="0" smtClean="0"/>
              <a:t>Degrading jobs like trash collection and handling dead bodies</a:t>
            </a:r>
          </a:p>
          <a:p>
            <a:pPr lvl="1"/>
            <a:r>
              <a:rPr lang="en-US" dirty="0" smtClean="0"/>
              <a:t>No one ate food that was touched by an untouchable.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307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Shot 2013-11-06 at 12.48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58331"/>
            <a:ext cx="9144000" cy="422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629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3-11-06 at 12.57.1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44984"/>
            <a:ext cx="9067800" cy="568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71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3-11-06 at 12.58.0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" y="987552"/>
            <a:ext cx="8966200" cy="467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367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Hinduism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79463" y="1600200"/>
            <a:ext cx="7408862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From Aryans – 1500BC</a:t>
            </a:r>
          </a:p>
          <a:p>
            <a:pPr lvl="1"/>
            <a:r>
              <a:rPr lang="en-US" dirty="0" smtClean="0"/>
              <a:t>Vedas – hymns and religious ceremonies passed down and eventually written.</a:t>
            </a:r>
          </a:p>
          <a:p>
            <a:r>
              <a:rPr lang="en-US" dirty="0" smtClean="0"/>
              <a:t>Believed in a single force – ultimate reality – called Brahman</a:t>
            </a:r>
          </a:p>
          <a:p>
            <a:pPr lvl="1"/>
            <a:r>
              <a:rPr lang="en-US" dirty="0" smtClean="0"/>
              <a:t>Duty of self to know ultimate reality</a:t>
            </a:r>
          </a:p>
          <a:p>
            <a:pPr lvl="1"/>
            <a:r>
              <a:rPr lang="en-US" dirty="0" smtClean="0"/>
              <a:t>Done through the practice of yoga!</a:t>
            </a:r>
          </a:p>
          <a:p>
            <a:pPr lvl="2"/>
            <a:r>
              <a:rPr lang="en-US" dirty="0" smtClean="0"/>
              <a:t>Knowledge</a:t>
            </a:r>
          </a:p>
          <a:p>
            <a:pPr lvl="2"/>
            <a:r>
              <a:rPr lang="en-US" dirty="0" smtClean="0"/>
              <a:t>Love</a:t>
            </a:r>
          </a:p>
          <a:p>
            <a:pPr lvl="2"/>
            <a:r>
              <a:rPr lang="en-US" dirty="0" smtClean="0"/>
              <a:t>Work</a:t>
            </a:r>
          </a:p>
          <a:p>
            <a:pPr lvl="2"/>
            <a:r>
              <a:rPr lang="en-US" dirty="0" smtClean="0"/>
              <a:t>Meditation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503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3-11-06 at 1.14.4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3824"/>
            <a:ext cx="9144000" cy="458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50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6584</TotalTime>
  <Words>336</Words>
  <Application>Microsoft Macintosh PowerPoint</Application>
  <PresentationFormat>On-screen Show (4:3)</PresentationFormat>
  <Paragraphs>51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India’s First Empires</vt:lpstr>
      <vt:lpstr>Society</vt:lpstr>
      <vt:lpstr>Society</vt:lpstr>
      <vt:lpstr>Society</vt:lpstr>
      <vt:lpstr>PowerPoint Presentation</vt:lpstr>
      <vt:lpstr>PowerPoint Presentation</vt:lpstr>
      <vt:lpstr>PowerPoint Presentation</vt:lpstr>
      <vt:lpstr>Hinduism</vt:lpstr>
      <vt:lpstr>PowerPoint Presentation</vt:lpstr>
      <vt:lpstr>Hinduism</vt:lpstr>
      <vt:lpstr>Hinduism Principles</vt:lpstr>
      <vt:lpstr>Hinduism Principles</vt:lpstr>
      <vt:lpstr>Hinduism Principles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India’s First Empires</dc:title>
  <dc:creator>Abbie</dc:creator>
  <cp:lastModifiedBy>Abbie</cp:lastModifiedBy>
  <cp:revision>9</cp:revision>
  <dcterms:created xsi:type="dcterms:W3CDTF">2013-11-06T18:48:11Z</dcterms:created>
  <dcterms:modified xsi:type="dcterms:W3CDTF">2013-11-13T03:39:58Z</dcterms:modified>
</cp:coreProperties>
</file>