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8" r:id="rId10"/>
    <p:sldId id="260" r:id="rId11"/>
    <p:sldId id="261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0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4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9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3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79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7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6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0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1E83F-61C5-E746-A418-08AE67EA489A}" type="datetimeFigureOut">
              <a:rPr lang="en-US" smtClean="0"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944DC-CBE0-8A4D-ADBB-4E65B77D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11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Mongols and Chinese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5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Polo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Marco Polo's stories about the remarkable Chinese society referred not to the reign of Genghis Khan but to that of Kublai </a:t>
            </a:r>
            <a:r>
              <a:rPr lang="en-US" dirty="0" smtClean="0"/>
              <a:t>Khan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6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Buddhism introduced </a:t>
            </a:r>
            <a:r>
              <a:rPr lang="en-US" dirty="0"/>
              <a:t>in the </a:t>
            </a:r>
            <a:r>
              <a:rPr lang="en-US" dirty="0" smtClean="0"/>
              <a:t>1st century</a:t>
            </a:r>
          </a:p>
          <a:p>
            <a:pPr lvl="1"/>
            <a:r>
              <a:rPr lang="en-US" dirty="0" smtClean="0"/>
              <a:t>As </a:t>
            </a:r>
            <a:r>
              <a:rPr lang="en-US" dirty="0"/>
              <a:t>the religion gained followers</a:t>
            </a:r>
            <a:r>
              <a:rPr lang="en-US" dirty="0" smtClean="0"/>
              <a:t>, </a:t>
            </a:r>
            <a:r>
              <a:rPr lang="en-US" dirty="0"/>
              <a:t>it lost favor with the imperial </a:t>
            </a:r>
            <a:r>
              <a:rPr lang="en-US" dirty="0" smtClean="0"/>
              <a:t>court</a:t>
            </a:r>
          </a:p>
          <a:p>
            <a:pPr lvl="2"/>
            <a:r>
              <a:rPr lang="en-US" dirty="0" smtClean="0"/>
              <a:t>its </a:t>
            </a:r>
            <a:r>
              <a:rPr lang="en-US" dirty="0"/>
              <a:t>monasteries gained much land </a:t>
            </a:r>
            <a:r>
              <a:rPr lang="en-US" dirty="0" smtClean="0"/>
              <a:t>and serfs</a:t>
            </a:r>
            <a:endParaRPr lang="en-US" dirty="0"/>
          </a:p>
          <a:p>
            <a:pPr lvl="1"/>
            <a:r>
              <a:rPr lang="en-US" dirty="0" smtClean="0"/>
              <a:t>Emperors during </a:t>
            </a:r>
            <a:r>
              <a:rPr lang="en-US" dirty="0"/>
              <a:t>Tang </a:t>
            </a:r>
            <a:r>
              <a:rPr lang="en-US" dirty="0" smtClean="0"/>
              <a:t>dynasty destroyed </a:t>
            </a:r>
            <a:r>
              <a:rPr lang="en-US" dirty="0"/>
              <a:t>Buddhist </a:t>
            </a:r>
            <a:r>
              <a:rPr lang="en-US" dirty="0" smtClean="0"/>
              <a:t>temples</a:t>
            </a:r>
          </a:p>
          <a:p>
            <a:pPr lvl="2"/>
            <a:r>
              <a:rPr lang="en-US" dirty="0" smtClean="0"/>
              <a:t>Forced thousands </a:t>
            </a:r>
            <a:r>
              <a:rPr lang="en-US" dirty="0"/>
              <a:t>of monks and nuns to return to secular </a:t>
            </a:r>
            <a:r>
              <a:rPr lang="en-US" dirty="0" smtClean="0"/>
              <a:t>work</a:t>
            </a:r>
            <a:endParaRPr lang="en-US" dirty="0"/>
          </a:p>
          <a:p>
            <a:pPr lvl="0"/>
            <a:r>
              <a:rPr lang="en-US" dirty="0" smtClean="0"/>
              <a:t>Song dynasty </a:t>
            </a:r>
            <a:r>
              <a:rPr lang="en-US" dirty="0"/>
              <a:t>supported neo-</a:t>
            </a:r>
            <a:r>
              <a:rPr lang="en-US" dirty="0" smtClean="0"/>
              <a:t>Confucianism</a:t>
            </a:r>
          </a:p>
          <a:p>
            <a:pPr lvl="1"/>
            <a:r>
              <a:rPr lang="en-US" dirty="0" smtClean="0"/>
              <a:t>emphasized </a:t>
            </a:r>
            <a:r>
              <a:rPr lang="en-US" dirty="0"/>
              <a:t>study of moral </a:t>
            </a:r>
            <a:r>
              <a:rPr lang="en-US" dirty="0" smtClean="0"/>
              <a:t>principles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60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.3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078"/>
            <a:ext cx="9144000" cy="52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62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ACHIEVEMENT 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Printing introduced during </a:t>
            </a:r>
            <a:r>
              <a:rPr lang="en-US" dirty="0"/>
              <a:t>Tang dynasty in the form of movable </a:t>
            </a:r>
            <a:r>
              <a:rPr lang="en-US" dirty="0" smtClean="0"/>
              <a:t>type</a:t>
            </a:r>
          </a:p>
          <a:p>
            <a:pPr lvl="1"/>
            <a:r>
              <a:rPr lang="en-US" dirty="0" smtClean="0"/>
              <a:t>made </a:t>
            </a:r>
            <a:r>
              <a:rPr lang="en-US" dirty="0"/>
              <a:t>literature more available to educated people in </a:t>
            </a:r>
            <a:r>
              <a:rPr lang="en-US" dirty="0" smtClean="0"/>
              <a:t>China</a:t>
            </a:r>
            <a:endParaRPr lang="en-US" dirty="0"/>
          </a:p>
          <a:p>
            <a:pPr lvl="0"/>
            <a:r>
              <a:rPr lang="en-US" dirty="0" smtClean="0"/>
              <a:t>Increase in poetry </a:t>
            </a:r>
            <a:r>
              <a:rPr lang="en-US" dirty="0"/>
              <a:t>occurred during the Tang dynasty. </a:t>
            </a:r>
            <a:endParaRPr lang="en-US" dirty="0" smtClean="0"/>
          </a:p>
          <a:p>
            <a:pPr lvl="1"/>
            <a:r>
              <a:rPr lang="en-US" dirty="0" smtClean="0"/>
              <a:t>Famous </a:t>
            </a:r>
            <a:r>
              <a:rPr lang="en-US" dirty="0"/>
              <a:t>poets of the time included Li Bo and Du Fu.</a:t>
            </a:r>
          </a:p>
          <a:p>
            <a:pPr lvl="0"/>
            <a:r>
              <a:rPr lang="en-US" dirty="0" smtClean="0"/>
              <a:t>Great </a:t>
            </a:r>
            <a:r>
              <a:rPr lang="en-US" dirty="0"/>
              <a:t>landscape paintings by Chinese artists were produced during the Song and Yuan dynasties. </a:t>
            </a:r>
            <a:endParaRPr lang="en-US" dirty="0" smtClean="0"/>
          </a:p>
          <a:p>
            <a:pPr lvl="1"/>
            <a:r>
              <a:rPr lang="en-US" dirty="0" smtClean="0"/>
              <a:t>Daoism </a:t>
            </a:r>
            <a:r>
              <a:rPr lang="en-US" dirty="0"/>
              <a:t>influenced painters to focus on nature.</a:t>
            </a:r>
          </a:p>
          <a:p>
            <a:pPr lvl="0"/>
            <a:r>
              <a:rPr lang="en-US" dirty="0" smtClean="0"/>
              <a:t>Techniques </a:t>
            </a:r>
            <a:r>
              <a:rPr lang="en-US" dirty="0"/>
              <a:t>for making porcelain advanced during the Tang dynasty.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73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of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Chinese</a:t>
            </a:r>
            <a:r>
              <a:rPr lang="en-US" dirty="0"/>
              <a:t>, not the Europeans, invented woodblock printing. </a:t>
            </a:r>
            <a:endParaRPr lang="en-US" dirty="0" smtClean="0"/>
          </a:p>
          <a:p>
            <a:r>
              <a:rPr lang="en-US" dirty="0" smtClean="0"/>
              <a:t>7th </a:t>
            </a:r>
            <a:r>
              <a:rPr lang="en-US" dirty="0"/>
              <a:t>century </a:t>
            </a:r>
            <a:r>
              <a:rPr lang="en-US" cap="small" dirty="0" err="1"/>
              <a:t>a.d.</a:t>
            </a:r>
            <a:r>
              <a:rPr lang="en-US" dirty="0"/>
              <a:t>, during the Tang dynasty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earliest </a:t>
            </a:r>
            <a:r>
              <a:rPr lang="en-US" dirty="0"/>
              <a:t>known printed book is a Chinese translation of the Diamond Sutra, a Buddhist text from </a:t>
            </a:r>
            <a:r>
              <a:rPr lang="en-US" cap="small" dirty="0" err="1"/>
              <a:t>a.d.</a:t>
            </a:r>
            <a:r>
              <a:rPr lang="en-US" dirty="0"/>
              <a:t> 868</a:t>
            </a:r>
            <a:r>
              <a:rPr lang="en-US" dirty="0" smtClean="0"/>
              <a:t>.</a:t>
            </a:r>
          </a:p>
          <a:p>
            <a:r>
              <a:rPr lang="en-US" dirty="0" smtClean="0"/>
              <a:t>11th </a:t>
            </a:r>
            <a:r>
              <a:rPr lang="en-US" dirty="0"/>
              <a:t>century -</a:t>
            </a:r>
            <a:r>
              <a:rPr lang="en-US" dirty="0" smtClean="0"/>
              <a:t> </a:t>
            </a:r>
            <a:r>
              <a:rPr lang="en-US" dirty="0"/>
              <a:t>Bi Sheng invented movable type, though his fragile porcelain type was not suited for large-scale printing </a:t>
            </a:r>
            <a:r>
              <a:rPr lang="en-US" dirty="0" smtClean="0"/>
              <a:t>operations</a:t>
            </a:r>
          </a:p>
          <a:p>
            <a:r>
              <a:rPr lang="en-US" dirty="0" smtClean="0"/>
              <a:t>Europe</a:t>
            </a:r>
            <a:r>
              <a:rPr lang="en-US" dirty="0"/>
              <a:t>, during the </a:t>
            </a: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century, a German named Johannes Gutenberg developed a method of printing with movable metal type.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19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Mongol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/>
              <a:t>Origins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clans </a:t>
            </a:r>
            <a:r>
              <a:rPr lang="en-US" dirty="0"/>
              <a:t>of nomads in northern </a:t>
            </a:r>
            <a:r>
              <a:rPr lang="en-US" dirty="0" smtClean="0"/>
              <a:t>Asia </a:t>
            </a:r>
          </a:p>
          <a:p>
            <a:pPr lvl="1"/>
            <a:r>
              <a:rPr lang="en-US" dirty="0" smtClean="0"/>
              <a:t>raised </a:t>
            </a:r>
            <a:r>
              <a:rPr lang="en-US" dirty="0"/>
              <a:t>livestock and </a:t>
            </a:r>
            <a:r>
              <a:rPr lang="en-US" dirty="0" smtClean="0"/>
              <a:t>traveled</a:t>
            </a:r>
          </a:p>
          <a:p>
            <a:pPr lvl="1"/>
            <a:r>
              <a:rPr lang="en-US" dirty="0" smtClean="0"/>
              <a:t>fought </a:t>
            </a:r>
            <a:r>
              <a:rPr lang="en-US" dirty="0"/>
              <a:t>primarily on horseback.</a:t>
            </a:r>
          </a:p>
          <a:p>
            <a:pPr lvl="0"/>
            <a:r>
              <a:rPr lang="en-US" b="1" dirty="0"/>
              <a:t>Genghis Khan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arly 1200s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/>
              <a:t>unified the Mongols and conquered much of Eurasia.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Genghis </a:t>
            </a:r>
            <a:r>
              <a:rPr lang="en-US" dirty="0" smtClean="0"/>
              <a:t>Khan died, </a:t>
            </a:r>
            <a:r>
              <a:rPr lang="en-US" dirty="0"/>
              <a:t>his empire was divided into regions called khanates.</a:t>
            </a:r>
          </a:p>
          <a:p>
            <a:pPr lvl="0"/>
            <a:r>
              <a:rPr lang="en-US" b="1" dirty="0"/>
              <a:t>Kublai Khan</a:t>
            </a:r>
            <a:r>
              <a:rPr lang="en-US" b="1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grandson </a:t>
            </a:r>
            <a:r>
              <a:rPr lang="en-US" dirty="0"/>
              <a:t>of Genghis </a:t>
            </a:r>
            <a:r>
              <a:rPr lang="en-US" dirty="0" smtClean="0"/>
              <a:t>Khan</a:t>
            </a:r>
          </a:p>
          <a:p>
            <a:pPr lvl="1"/>
            <a:r>
              <a:rPr lang="en-US" dirty="0" smtClean="0"/>
              <a:t>completed </a:t>
            </a:r>
            <a:r>
              <a:rPr lang="en-US" dirty="0"/>
              <a:t>the conquest of China and established the Yuan dynasty.</a:t>
            </a:r>
          </a:p>
          <a:p>
            <a:pPr lvl="0"/>
            <a:r>
              <a:rPr lang="en-US" dirty="0" smtClean="0"/>
              <a:t>Mongol </a:t>
            </a:r>
            <a:r>
              <a:rPr lang="en-US" dirty="0"/>
              <a:t>efforts to conquer Japan and the Indonesian islands were unsuccessful.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4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Genghis Khan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"Genghis Khan" is a term that means "strong ruler</a:t>
            </a:r>
            <a:r>
              <a:rPr lang="en-US" dirty="0" smtClean="0"/>
              <a:t>.” </a:t>
            </a:r>
          </a:p>
          <a:p>
            <a:r>
              <a:rPr lang="en-US" dirty="0" err="1" smtClean="0"/>
              <a:t>Temüjin</a:t>
            </a:r>
            <a:r>
              <a:rPr lang="en-US" dirty="0" smtClean="0"/>
              <a:t> was his real name</a:t>
            </a:r>
          </a:p>
          <a:p>
            <a:r>
              <a:rPr lang="en-US" dirty="0" smtClean="0"/>
              <a:t>created </a:t>
            </a:r>
            <a:r>
              <a:rPr lang="en-US" dirty="0"/>
              <a:t>the largest land empire in history during the early </a:t>
            </a:r>
            <a:r>
              <a:rPr lang="en-US" dirty="0" smtClean="0"/>
              <a:t>1200s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4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.3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3" y="495045"/>
            <a:ext cx="85598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1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12-02 at 1.3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00" y="342855"/>
            <a:ext cx="8559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5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.3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9" y="322856"/>
            <a:ext cx="85725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1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.32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1" y="322857"/>
            <a:ext cx="85344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7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Expansion of trade under Mongols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Adopted existing Chinese system </a:t>
            </a:r>
            <a:r>
              <a:rPr lang="en-US" dirty="0"/>
              <a:t>of government and </a:t>
            </a:r>
            <a:r>
              <a:rPr lang="en-US" dirty="0" smtClean="0"/>
              <a:t>employed </a:t>
            </a:r>
            <a:r>
              <a:rPr lang="en-US" dirty="0"/>
              <a:t>Chinese in the bureaucracy. </a:t>
            </a:r>
            <a:endParaRPr lang="en-US" dirty="0" smtClean="0"/>
          </a:p>
          <a:p>
            <a:pPr lvl="0"/>
            <a:r>
              <a:rPr lang="en-US" dirty="0" smtClean="0"/>
              <a:t>Many </a:t>
            </a:r>
            <a:r>
              <a:rPr lang="en-US" dirty="0"/>
              <a:t>Chinese appreciated the stability of Mongol rule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Chinese </a:t>
            </a:r>
            <a:r>
              <a:rPr lang="en-US" dirty="0"/>
              <a:t>merchants benefited from the extensive trade networks under the control of the khan. </a:t>
            </a:r>
            <a:endParaRPr lang="en-US" dirty="0" smtClean="0"/>
          </a:p>
          <a:p>
            <a:pPr lvl="0"/>
            <a:r>
              <a:rPr lang="en-US" dirty="0" smtClean="0"/>
              <a:t>Marco </a:t>
            </a:r>
            <a:r>
              <a:rPr lang="en-US" dirty="0"/>
              <a:t>Polo was a visitor to China at this time.</a:t>
            </a:r>
          </a:p>
          <a:p>
            <a:pPr lvl="0"/>
            <a:r>
              <a:rPr lang="en-US" dirty="0"/>
              <a:t>M</a:t>
            </a:r>
            <a:r>
              <a:rPr lang="en-US" dirty="0" smtClean="0"/>
              <a:t>id</a:t>
            </a:r>
            <a:r>
              <a:rPr lang="en-US" dirty="0"/>
              <a:t>-1300s, corruption and revolts fatally weakened the Mongols' dynasty in China. </a:t>
            </a:r>
            <a:endParaRPr lang="en-US" dirty="0" smtClean="0"/>
          </a:p>
          <a:p>
            <a:pPr lvl="0"/>
            <a:r>
              <a:rPr lang="en-US" dirty="0" smtClean="0"/>
              <a:t>The Yuan (Mongols) </a:t>
            </a:r>
            <a:r>
              <a:rPr lang="en-US" dirty="0"/>
              <a:t>were replaced by the Ming in 1368.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175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2 at 1.3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112" cy="6858000"/>
          </a:xfrm>
          <a:prstGeom prst="rect">
            <a:avLst/>
          </a:prstGeom>
        </p:spPr>
      </p:pic>
      <p:pic>
        <p:nvPicPr>
          <p:cNvPr id="5" name="Picture 4" descr="Screen Shot 2013-12-02 at 1.34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24" y="2342110"/>
            <a:ext cx="1880776" cy="297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372</Words>
  <Application>Microsoft Macintosh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Mongols and Chinese Culture</vt:lpstr>
      <vt:lpstr>Mongol Empire</vt:lpstr>
      <vt:lpstr>Genghis Khan</vt:lpstr>
      <vt:lpstr>PowerPoint Presentation</vt:lpstr>
      <vt:lpstr>PowerPoint Presentation</vt:lpstr>
      <vt:lpstr>PowerPoint Presentation</vt:lpstr>
      <vt:lpstr>PowerPoint Presentation</vt:lpstr>
      <vt:lpstr>Expansion of trade under Mongols</vt:lpstr>
      <vt:lpstr>PowerPoint Presentation</vt:lpstr>
      <vt:lpstr>Marco Polo</vt:lpstr>
      <vt:lpstr>Religion and Government</vt:lpstr>
      <vt:lpstr>PowerPoint Presentation</vt:lpstr>
      <vt:lpstr>CULTURAL ACHIEVEMENT  </vt:lpstr>
      <vt:lpstr>Origin of Printing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Mongols and Chinese Culture</dc:title>
  <dc:creator>Abbie</dc:creator>
  <cp:lastModifiedBy>Abbie</cp:lastModifiedBy>
  <cp:revision>8</cp:revision>
  <dcterms:created xsi:type="dcterms:W3CDTF">2013-12-02T18:56:55Z</dcterms:created>
  <dcterms:modified xsi:type="dcterms:W3CDTF">2013-12-02T19:53:21Z</dcterms:modified>
</cp:coreProperties>
</file>