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Jazz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17</a:t>
            </a:r>
          </a:p>
          <a:p>
            <a:r>
              <a:rPr lang="en-US" dirty="0"/>
              <a:t>1920’s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28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of the 1920’s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17, </a:t>
            </a:r>
            <a:r>
              <a:rPr lang="en-US" dirty="0"/>
              <a:t>Lesson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4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Harding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6634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“</a:t>
            </a:r>
            <a:r>
              <a:rPr lang="en-US" b="1" u="sng" dirty="0"/>
              <a:t>Return to Normalcy</a:t>
            </a:r>
            <a:r>
              <a:rPr lang="en-US" b="1" u="sng" dirty="0" smtClean="0"/>
              <a:t>”</a:t>
            </a:r>
            <a:r>
              <a:rPr lang="en-US" u="sng" dirty="0"/>
              <a:t> </a:t>
            </a:r>
            <a:r>
              <a:rPr lang="en-US" dirty="0" smtClean="0"/>
              <a:t>campaign slogan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to the American way of life before World War </a:t>
            </a:r>
            <a:r>
              <a:rPr lang="en-US" dirty="0" smtClean="0"/>
              <a:t>I</a:t>
            </a:r>
          </a:p>
          <a:p>
            <a:pPr lvl="1"/>
            <a:r>
              <a:rPr lang="en-US" dirty="0" smtClean="0"/>
              <a:t>For Republicans, also </a:t>
            </a:r>
            <a:r>
              <a:rPr lang="en-US" dirty="0"/>
              <a:t>meant turning away from </a:t>
            </a:r>
            <a:r>
              <a:rPr lang="en-US" dirty="0" smtClean="0"/>
              <a:t>Progressivism, to </a:t>
            </a:r>
            <a:r>
              <a:rPr lang="en-US" dirty="0"/>
              <a:t>a pro-business </a:t>
            </a:r>
            <a:r>
              <a:rPr lang="en-US" dirty="0" smtClean="0"/>
              <a:t>attitude</a:t>
            </a:r>
          </a:p>
          <a:p>
            <a:pPr lvl="2"/>
            <a:r>
              <a:rPr lang="en-US" b="1" dirty="0" smtClean="0"/>
              <a:t>little </a:t>
            </a:r>
            <a:r>
              <a:rPr lang="en-US" b="1" dirty="0"/>
              <a:t>corporate </a:t>
            </a:r>
            <a:r>
              <a:rPr lang="en-US" b="1" dirty="0" smtClean="0"/>
              <a:t>oversight</a:t>
            </a:r>
          </a:p>
          <a:p>
            <a:pPr lvl="2"/>
            <a:r>
              <a:rPr lang="en-US" b="1" dirty="0" smtClean="0"/>
              <a:t>high </a:t>
            </a:r>
            <a:r>
              <a:rPr lang="en-US" b="1" dirty="0"/>
              <a:t>protective </a:t>
            </a:r>
            <a:r>
              <a:rPr lang="en-US" b="1" dirty="0" smtClean="0"/>
              <a:t>tariffs</a:t>
            </a:r>
          </a:p>
          <a:p>
            <a:pPr lvl="2"/>
            <a:r>
              <a:rPr lang="en-US" b="1" dirty="0" smtClean="0"/>
              <a:t>tax </a:t>
            </a:r>
            <a:r>
              <a:rPr lang="en-US" b="1" dirty="0"/>
              <a:t>cuts for the </a:t>
            </a:r>
            <a:r>
              <a:rPr lang="en-US" b="1" dirty="0" smtClean="0"/>
              <a:t>rich</a:t>
            </a:r>
            <a:endParaRPr lang="en-US" b="1" dirty="0"/>
          </a:p>
          <a:p>
            <a:pPr lvl="0"/>
            <a:r>
              <a:rPr lang="en-US" b="1" dirty="0"/>
              <a:t>Unwise Appointments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Friends/political </a:t>
            </a:r>
            <a:r>
              <a:rPr lang="en-US" dirty="0"/>
              <a:t>allies to government positions resulted in corruption and graft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/>
              <a:t>Ohio </a:t>
            </a:r>
            <a:r>
              <a:rPr lang="en-US" u="sng" dirty="0" smtClean="0"/>
              <a:t>Gang</a:t>
            </a:r>
            <a:r>
              <a:rPr lang="en-US" dirty="0" smtClean="0"/>
              <a:t>” </a:t>
            </a:r>
            <a:r>
              <a:rPr lang="en-US" dirty="0"/>
              <a:t>profited by selling government jobs and materials.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4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Harding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57486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Scandals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Secretary </a:t>
            </a:r>
            <a:r>
              <a:rPr lang="en-US" dirty="0"/>
              <a:t>of the Interior </a:t>
            </a:r>
            <a:r>
              <a:rPr lang="en-US" u="sng" dirty="0"/>
              <a:t>Albert Fall </a:t>
            </a:r>
            <a:r>
              <a:rPr lang="en-US" dirty="0"/>
              <a:t>secretly leased oil-rich lands to individuals. </a:t>
            </a:r>
          </a:p>
          <a:p>
            <a:pPr lvl="2"/>
            <a:r>
              <a:rPr lang="en-US" dirty="0" smtClean="0"/>
              <a:t>“</a:t>
            </a:r>
            <a:r>
              <a:rPr lang="en-US" u="sng" dirty="0"/>
              <a:t>Teapot Dome Scandal</a:t>
            </a:r>
            <a:r>
              <a:rPr lang="en-US" dirty="0"/>
              <a:t>” resulted in Fall’s imprisonment. </a:t>
            </a:r>
            <a:endParaRPr lang="en-US" dirty="0" smtClean="0"/>
          </a:p>
          <a:p>
            <a:pPr lvl="1"/>
            <a:r>
              <a:rPr lang="en-US" u="sng" dirty="0" smtClean="0"/>
              <a:t>Charles </a:t>
            </a:r>
            <a:r>
              <a:rPr lang="en-US" u="sng" dirty="0"/>
              <a:t>Forbes</a:t>
            </a:r>
            <a:r>
              <a:rPr lang="en-US" dirty="0"/>
              <a:t>, head of the Veterans Bureau, sold items intended for the military for a profit. </a:t>
            </a:r>
            <a:endParaRPr lang="en-US" dirty="0" smtClean="0"/>
          </a:p>
          <a:p>
            <a:pPr lvl="1"/>
            <a:r>
              <a:rPr lang="en-US" dirty="0" smtClean="0"/>
              <a:t>Attorney </a:t>
            </a:r>
            <a:r>
              <a:rPr lang="en-US" dirty="0"/>
              <a:t>General </a:t>
            </a:r>
            <a:r>
              <a:rPr lang="en-US" u="sng" dirty="0"/>
              <a:t>Harry Daugherty </a:t>
            </a:r>
            <a:r>
              <a:rPr lang="en-US" dirty="0" smtClean="0"/>
              <a:t>illegally sold </a:t>
            </a:r>
            <a:r>
              <a:rPr lang="en-US" dirty="0"/>
              <a:t>a German chemical company held by the United States after World War I.</a:t>
            </a:r>
          </a:p>
          <a:p>
            <a:pPr lvl="0"/>
            <a:r>
              <a:rPr lang="en-US" b="1" dirty="0"/>
              <a:t>Harding’s Death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dirty="0" smtClean="0"/>
              <a:t>Touring west US – most likely had a heart attack</a:t>
            </a:r>
          </a:p>
          <a:p>
            <a:pPr lvl="0"/>
            <a:r>
              <a:rPr lang="en-US" dirty="0" smtClean="0"/>
              <a:t>Vice </a:t>
            </a:r>
            <a:r>
              <a:rPr lang="en-US" dirty="0"/>
              <a:t>President </a:t>
            </a:r>
            <a:r>
              <a:rPr lang="en-US" u="sng" dirty="0"/>
              <a:t>Calvin Coolidge </a:t>
            </a:r>
            <a:r>
              <a:rPr lang="en-US" dirty="0" smtClean="0"/>
              <a:t>becomes president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7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1920’s Business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503057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Coolidge </a:t>
            </a:r>
            <a:r>
              <a:rPr lang="en-US" b="1" dirty="0" smtClean="0"/>
              <a:t>Policy</a:t>
            </a:r>
            <a:endParaRPr lang="en-US" dirty="0" smtClean="0"/>
          </a:p>
          <a:p>
            <a:pPr lvl="1"/>
            <a:r>
              <a:rPr lang="en-US" dirty="0" smtClean="0"/>
              <a:t>Retained </a:t>
            </a:r>
            <a:r>
              <a:rPr lang="en-US" dirty="0"/>
              <a:t>most respected cabinet </a:t>
            </a:r>
            <a:r>
              <a:rPr lang="en-US" dirty="0" smtClean="0"/>
              <a:t>members </a:t>
            </a:r>
          </a:p>
          <a:p>
            <a:pPr lvl="2"/>
            <a:r>
              <a:rPr lang="en-US" dirty="0" smtClean="0"/>
              <a:t>Secretary </a:t>
            </a:r>
            <a:r>
              <a:rPr lang="en-US" dirty="0"/>
              <a:t>of the Treasury </a:t>
            </a:r>
            <a:r>
              <a:rPr lang="en-US" u="sng" dirty="0"/>
              <a:t>Andrew </a:t>
            </a:r>
            <a:r>
              <a:rPr lang="en-US" u="sng" dirty="0" smtClean="0"/>
              <a:t>Mellon</a:t>
            </a:r>
          </a:p>
          <a:p>
            <a:pPr lvl="2"/>
            <a:r>
              <a:rPr lang="en-US" dirty="0" smtClean="0"/>
              <a:t>Secretary </a:t>
            </a:r>
            <a:r>
              <a:rPr lang="en-US" dirty="0"/>
              <a:t>of Commerce </a:t>
            </a:r>
            <a:r>
              <a:rPr lang="en-US" u="sng" dirty="0"/>
              <a:t>Herbert </a:t>
            </a:r>
            <a:r>
              <a:rPr lang="en-US" u="sng" dirty="0" smtClean="0"/>
              <a:t>Hoover</a:t>
            </a:r>
            <a:endParaRPr lang="en-US" u="sng" dirty="0"/>
          </a:p>
          <a:p>
            <a:pPr lvl="0"/>
            <a:r>
              <a:rPr lang="en-US" b="1" dirty="0"/>
              <a:t>Business Principles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Mellon </a:t>
            </a:r>
            <a:r>
              <a:rPr lang="en-US" dirty="0"/>
              <a:t>applied business principles </a:t>
            </a:r>
            <a:r>
              <a:rPr lang="en-US" dirty="0" smtClean="0"/>
              <a:t>to: </a:t>
            </a:r>
          </a:p>
          <a:p>
            <a:pPr lvl="2"/>
            <a:r>
              <a:rPr lang="en-US" b="1" dirty="0" smtClean="0"/>
              <a:t>correct </a:t>
            </a:r>
            <a:r>
              <a:rPr lang="en-US" b="1" dirty="0"/>
              <a:t>the nation’s budget </a:t>
            </a:r>
            <a:r>
              <a:rPr lang="en-US" b="1" dirty="0" smtClean="0"/>
              <a:t>deficit </a:t>
            </a:r>
          </a:p>
          <a:p>
            <a:pPr lvl="2"/>
            <a:r>
              <a:rPr lang="en-US" b="1" dirty="0" smtClean="0"/>
              <a:t>reduce </a:t>
            </a:r>
            <a:r>
              <a:rPr lang="en-US" b="1" dirty="0"/>
              <a:t>government </a:t>
            </a:r>
            <a:r>
              <a:rPr lang="en-US" b="1" dirty="0" smtClean="0"/>
              <a:t>debt</a:t>
            </a:r>
          </a:p>
          <a:p>
            <a:pPr lvl="2"/>
            <a:r>
              <a:rPr lang="en-US" b="1" dirty="0" smtClean="0"/>
              <a:t>cut taxes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/>
              <a:t>the </a:t>
            </a:r>
            <a:r>
              <a:rPr lang="en-US" u="sng" dirty="0"/>
              <a:t>Bureau of the Budget </a:t>
            </a:r>
            <a:r>
              <a:rPr lang="en-US" dirty="0"/>
              <a:t>and the </a:t>
            </a:r>
            <a:r>
              <a:rPr lang="en-US" u="sng" dirty="0"/>
              <a:t>General Accounting Office</a:t>
            </a:r>
            <a:r>
              <a:rPr lang="en-US" dirty="0"/>
              <a:t> to track </a:t>
            </a:r>
            <a:r>
              <a:rPr lang="en-US" dirty="0" smtClean="0"/>
              <a:t>spending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4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48286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1920’s Business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4483100" cy="45212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Mellon: supply</a:t>
            </a:r>
            <a:r>
              <a:rPr lang="en-US" b="1" u="sng" dirty="0"/>
              <a:t>-side </a:t>
            </a:r>
            <a:r>
              <a:rPr lang="en-US" b="1" u="sng" dirty="0" smtClean="0"/>
              <a:t>economics</a:t>
            </a:r>
            <a:r>
              <a:rPr lang="en-US" b="1" u="sng" dirty="0"/>
              <a:t> </a:t>
            </a:r>
            <a:r>
              <a:rPr lang="en-US" b="1" u="sng" dirty="0" smtClean="0"/>
              <a:t>- </a:t>
            </a:r>
            <a:r>
              <a:rPr lang="en-US" b="1" u="sng" dirty="0"/>
              <a:t>“trickle-down” theory</a:t>
            </a:r>
            <a:endParaRPr lang="en-US" b="1" u="sng" dirty="0" smtClean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tax rates would help the economy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Americans </a:t>
            </a:r>
            <a:r>
              <a:rPr lang="en-US" dirty="0"/>
              <a:t>would earn more </a:t>
            </a:r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government </a:t>
            </a:r>
            <a:r>
              <a:rPr lang="en-US" dirty="0"/>
              <a:t>would actually collect more taxes at the lower </a:t>
            </a:r>
            <a:r>
              <a:rPr lang="en-US" dirty="0" smtClean="0"/>
              <a:t>rate</a:t>
            </a:r>
            <a:endParaRPr lang="en-US" dirty="0"/>
          </a:p>
        </p:txBody>
      </p:sp>
      <p:pic>
        <p:nvPicPr>
          <p:cNvPr id="4" name="Picture 3" descr="Screen Shot 2013-11-17 at 2.2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769" y="965200"/>
            <a:ext cx="3391231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1920’s Business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57486"/>
          </a:xfrm>
        </p:spPr>
        <p:txBody>
          <a:bodyPr/>
          <a:lstStyle/>
          <a:p>
            <a:pPr lvl="0"/>
            <a:r>
              <a:rPr lang="en-US" b="1" dirty="0"/>
              <a:t>Lower Taxes</a:t>
            </a:r>
            <a:endParaRPr lang="en-US" dirty="0"/>
          </a:p>
          <a:p>
            <a:pPr lvl="1"/>
            <a:r>
              <a:rPr lang="en-US" dirty="0"/>
              <a:t>1920 most taxpayers paid 4 percent federal income tax, while wealthy Americans in the highest bracket paid 73 percent. </a:t>
            </a:r>
          </a:p>
          <a:p>
            <a:pPr lvl="1"/>
            <a:r>
              <a:rPr lang="en-US" dirty="0"/>
              <a:t>By 1928 most Americans paid 0.5 percent and the wealthiest Americans paid 25 percent.</a:t>
            </a:r>
          </a:p>
          <a:p>
            <a:pPr lvl="0"/>
            <a:r>
              <a:rPr lang="en-US" b="1" dirty="0"/>
              <a:t>Hoover’s Beliefs</a:t>
            </a:r>
            <a:r>
              <a:rPr lang="en-US" dirty="0"/>
              <a:t> Secretary of Commerce</a:t>
            </a:r>
          </a:p>
          <a:p>
            <a:pPr lvl="1"/>
            <a:r>
              <a:rPr lang="en-US" dirty="0"/>
              <a:t>wanted businesses to form associations to share information with the federal government</a:t>
            </a:r>
          </a:p>
          <a:p>
            <a:pPr lvl="1"/>
            <a:r>
              <a:rPr lang="en-US" dirty="0"/>
              <a:t>“</a:t>
            </a:r>
            <a:r>
              <a:rPr lang="en-US" u="sng" dirty="0"/>
              <a:t>cooperative individualism”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5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4200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U.S</a:t>
            </a:r>
            <a:r>
              <a:rPr lang="en-US" b="1" dirty="0" smtClean="0"/>
              <a:t>. Foreign Policy</a:t>
            </a:r>
            <a:endParaRPr lang="en-US" dirty="0" smtClean="0"/>
          </a:p>
          <a:p>
            <a:pPr lvl="1"/>
            <a:r>
              <a:rPr lang="en-US" sz="2000" i="1" dirty="0" smtClean="0"/>
              <a:t>did </a:t>
            </a:r>
            <a:r>
              <a:rPr lang="en-US" sz="2000" i="1" dirty="0"/>
              <a:t>not join the League of </a:t>
            </a:r>
            <a:r>
              <a:rPr lang="en-US" sz="2000" i="1" dirty="0" smtClean="0"/>
              <a:t>Nations</a:t>
            </a:r>
          </a:p>
          <a:p>
            <a:pPr lvl="1"/>
            <a:r>
              <a:rPr lang="en-US" sz="2000" dirty="0" smtClean="0"/>
              <a:t>heavily </a:t>
            </a:r>
            <a:r>
              <a:rPr lang="en-US" sz="2000" dirty="0"/>
              <a:t>involved economically with other </a:t>
            </a:r>
            <a:r>
              <a:rPr lang="en-US" sz="2000" dirty="0" smtClean="0"/>
              <a:t>nations</a:t>
            </a:r>
          </a:p>
          <a:p>
            <a:pPr lvl="1"/>
            <a:r>
              <a:rPr lang="en-US" sz="2000" u="sng" dirty="0" smtClean="0"/>
              <a:t>Dawes Plan </a:t>
            </a:r>
            <a:r>
              <a:rPr lang="en-US" sz="2000" dirty="0" smtClean="0"/>
              <a:t>- Am. </a:t>
            </a:r>
            <a:r>
              <a:rPr lang="en-US" sz="2000" dirty="0"/>
              <a:t>banks loaned money to </a:t>
            </a:r>
            <a:r>
              <a:rPr lang="en-US" sz="2000" dirty="0" smtClean="0"/>
              <a:t>Ger. </a:t>
            </a:r>
            <a:r>
              <a:rPr lang="en-US" sz="2000" dirty="0"/>
              <a:t>banks so the Germans </a:t>
            </a:r>
            <a:r>
              <a:rPr lang="en-US" sz="2000" dirty="0" smtClean="0"/>
              <a:t>wouldn’t default on loans to other Eur. countries</a:t>
            </a:r>
          </a:p>
          <a:p>
            <a:pPr lvl="1"/>
            <a:r>
              <a:rPr lang="en-US" sz="2000" dirty="0" smtClean="0"/>
              <a:t>@ U.S</a:t>
            </a:r>
            <a:r>
              <a:rPr lang="en-US" sz="2000" dirty="0"/>
              <a:t>. urging, </a:t>
            </a:r>
            <a:r>
              <a:rPr lang="en-US" sz="2000" dirty="0" smtClean="0"/>
              <a:t>Eur. Countries accepted </a:t>
            </a:r>
            <a:r>
              <a:rPr lang="en-US" sz="2000" u="sng" dirty="0"/>
              <a:t>lower payments </a:t>
            </a:r>
            <a:r>
              <a:rPr lang="en-US" sz="2000" dirty="0"/>
              <a:t>from </a:t>
            </a:r>
            <a:r>
              <a:rPr lang="en-US" sz="2000" dirty="0" smtClean="0"/>
              <a:t>Germany</a:t>
            </a:r>
          </a:p>
          <a:p>
            <a:pPr lvl="2"/>
            <a:r>
              <a:rPr lang="en-US" sz="1800" dirty="0" smtClean="0"/>
              <a:t>allowed </a:t>
            </a:r>
            <a:r>
              <a:rPr lang="en-US" sz="1800" u="sng" dirty="0"/>
              <a:t>Britain and France to repay war debts </a:t>
            </a:r>
            <a:r>
              <a:rPr lang="en-US" sz="1800" dirty="0"/>
              <a:t>and European countries to buy American exports. </a:t>
            </a:r>
            <a:endParaRPr lang="en-US" sz="1800" dirty="0" smtClean="0"/>
          </a:p>
          <a:p>
            <a:pPr lvl="2"/>
            <a:r>
              <a:rPr lang="en-US" sz="1800" b="1" dirty="0" smtClean="0"/>
              <a:t>Peace </a:t>
            </a:r>
            <a:r>
              <a:rPr lang="en-US" sz="1800" b="1" dirty="0"/>
              <a:t>was maintained through </a:t>
            </a:r>
            <a:r>
              <a:rPr lang="en-US" sz="1800" b="1" dirty="0" smtClean="0"/>
              <a:t>trade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92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663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Arms </a:t>
            </a:r>
            <a:r>
              <a:rPr lang="en-US" b="1" dirty="0" smtClean="0"/>
              <a:t>Control</a:t>
            </a:r>
            <a:endParaRPr lang="en-US" dirty="0" smtClean="0"/>
          </a:p>
          <a:p>
            <a:pPr lvl="1"/>
            <a:r>
              <a:rPr lang="en-US" sz="2400" dirty="0" smtClean="0"/>
              <a:t>Eur. </a:t>
            </a:r>
            <a:r>
              <a:rPr lang="en-US" sz="2400" dirty="0"/>
              <a:t>nations </a:t>
            </a:r>
            <a:r>
              <a:rPr lang="en-US" sz="2400" dirty="0" smtClean="0"/>
              <a:t>expanded </a:t>
            </a:r>
            <a:r>
              <a:rPr lang="en-US" sz="2400" u="sng" dirty="0" smtClean="0"/>
              <a:t>navies</a:t>
            </a:r>
          </a:p>
          <a:p>
            <a:pPr lvl="2"/>
            <a:r>
              <a:rPr lang="en-US" sz="2400" dirty="0" smtClean="0"/>
              <a:t>hurt </a:t>
            </a:r>
            <a:r>
              <a:rPr lang="en-US" sz="2400" dirty="0"/>
              <a:t>their ability to pay their </a:t>
            </a:r>
            <a:r>
              <a:rPr lang="en-US" sz="2400" dirty="0" smtClean="0"/>
              <a:t>debts</a:t>
            </a:r>
            <a:endParaRPr lang="en-US" sz="2400" dirty="0"/>
          </a:p>
          <a:p>
            <a:r>
              <a:rPr lang="en-US" b="1" u="sng" dirty="0"/>
              <a:t>The Washington </a:t>
            </a:r>
            <a:r>
              <a:rPr lang="en-US" b="1" u="sng" dirty="0" smtClean="0"/>
              <a:t>Conference</a:t>
            </a:r>
            <a:r>
              <a:rPr lang="en-US" u="sng" dirty="0" smtClean="0"/>
              <a:t> </a:t>
            </a:r>
            <a:r>
              <a:rPr lang="en-US" dirty="0" smtClean="0"/>
              <a:t>1921 </a:t>
            </a:r>
          </a:p>
          <a:p>
            <a:pPr lvl="1"/>
            <a:r>
              <a:rPr lang="en-US" dirty="0" smtClean="0"/>
              <a:t>Sec. </a:t>
            </a:r>
            <a:r>
              <a:rPr lang="en-US" dirty="0"/>
              <a:t>of State Charles Hughes proposed that </a:t>
            </a:r>
            <a:r>
              <a:rPr lang="en-US" u="sng" dirty="0"/>
              <a:t>each nation destroy some warships and halt the building of new ones for 10 </a:t>
            </a:r>
            <a:r>
              <a:rPr lang="en-US" u="sng" dirty="0" smtClean="0"/>
              <a:t>years</a:t>
            </a:r>
            <a:endParaRPr lang="en-US" dirty="0"/>
          </a:p>
          <a:p>
            <a:r>
              <a:rPr lang="en-US" b="1" dirty="0"/>
              <a:t>The Kellogg-Briand Pact</a:t>
            </a:r>
            <a:r>
              <a:rPr lang="en-US" dirty="0"/>
              <a:t> </a:t>
            </a:r>
            <a:r>
              <a:rPr lang="en-US" dirty="0" smtClean="0"/>
              <a:t>1928</a:t>
            </a:r>
          </a:p>
          <a:p>
            <a:pPr lvl="1"/>
            <a:r>
              <a:rPr lang="en-US" dirty="0" smtClean="0"/>
              <a:t>signed </a:t>
            </a:r>
            <a:r>
              <a:rPr lang="en-US" dirty="0"/>
              <a:t>by 15 </a:t>
            </a:r>
            <a:r>
              <a:rPr lang="en-US" dirty="0" smtClean="0"/>
              <a:t>nations - </a:t>
            </a:r>
            <a:r>
              <a:rPr lang="en-US" dirty="0"/>
              <a:t>settle disputes by peaceful means instead of </a:t>
            </a:r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binding force but was hailed as a victory for </a:t>
            </a:r>
            <a:r>
              <a:rPr lang="en-US" dirty="0" smtClean="0"/>
              <a:t>peace</a:t>
            </a:r>
            <a:endParaRPr lang="en-US" dirty="0"/>
          </a:p>
          <a:p>
            <a:r>
              <a:rPr lang="en-US" b="1" dirty="0"/>
              <a:t>The London Naval </a:t>
            </a:r>
            <a:r>
              <a:rPr lang="en-US" b="1" dirty="0" smtClean="0"/>
              <a:t>Treaties</a:t>
            </a:r>
            <a:r>
              <a:rPr lang="en-US" dirty="0" smtClean="0"/>
              <a:t> </a:t>
            </a:r>
            <a:r>
              <a:rPr lang="en-US" dirty="0"/>
              <a:t>1930 </a:t>
            </a:r>
            <a:endParaRPr lang="en-US" dirty="0" smtClean="0"/>
          </a:p>
          <a:p>
            <a:pPr lvl="1"/>
            <a:r>
              <a:rPr lang="en-US" dirty="0" smtClean="0"/>
              <a:t>five </a:t>
            </a:r>
            <a:r>
              <a:rPr lang="en-US" dirty="0"/>
              <a:t>naval </a:t>
            </a:r>
            <a:r>
              <a:rPr lang="en-US" dirty="0" smtClean="0"/>
              <a:t>powers - </a:t>
            </a:r>
            <a:r>
              <a:rPr lang="en-US" dirty="0"/>
              <a:t>in London -</a:t>
            </a:r>
            <a:r>
              <a:rPr lang="en-US" dirty="0" smtClean="0"/>
              <a:t> </a:t>
            </a:r>
            <a:r>
              <a:rPr lang="en-US" dirty="0"/>
              <a:t>agreement on the number of warships in their navies. </a:t>
            </a:r>
            <a:endParaRPr lang="en-US" dirty="0" smtClean="0"/>
          </a:p>
          <a:p>
            <a:pPr lvl="1"/>
            <a:r>
              <a:rPr lang="en-US" dirty="0" smtClean="0"/>
              <a:t>temporary </a:t>
            </a:r>
            <a:r>
              <a:rPr lang="en-US" dirty="0"/>
              <a:t>halt in the arms race until the mid-1930s.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1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69</TotalTime>
  <Words>306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The Jazz Age</vt:lpstr>
      <vt:lpstr>Politics of the 1920’s</vt:lpstr>
      <vt:lpstr>Harding Administration</vt:lpstr>
      <vt:lpstr>Harding Administration</vt:lpstr>
      <vt:lpstr>1920’s Business Policies</vt:lpstr>
      <vt:lpstr>1920’s Business Policies</vt:lpstr>
      <vt:lpstr>1920’s Business Policies</vt:lpstr>
      <vt:lpstr>Trade</vt:lpstr>
      <vt:lpstr>Arms Control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Jazz Age</dc:title>
  <dc:creator>Abbie</dc:creator>
  <cp:lastModifiedBy>Abbie</cp:lastModifiedBy>
  <cp:revision>7</cp:revision>
  <dcterms:created xsi:type="dcterms:W3CDTF">2013-11-17T19:18:21Z</dcterms:created>
  <dcterms:modified xsi:type="dcterms:W3CDTF">2013-11-17T20:28:01Z</dcterms:modified>
</cp:coreProperties>
</file>