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11/26/13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11/26/13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11/26/13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11/26/13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11/26/13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11/26/13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11/26/13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11/26/13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11/26/13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Qin Empire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6 Lesson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70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Qin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Hoped his dynasty would last centuries</a:t>
            </a:r>
          </a:p>
          <a:p>
            <a:r>
              <a:rPr lang="en-US" dirty="0" smtClean="0"/>
              <a:t>Collapsed after his death…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Angered too many </a:t>
            </a:r>
            <a:r>
              <a:rPr lang="en-US" dirty="0"/>
              <a:t>C</a:t>
            </a:r>
            <a:r>
              <a:rPr lang="en-US" dirty="0" smtClean="0"/>
              <a:t>hinese</a:t>
            </a:r>
          </a:p>
          <a:p>
            <a:pPr lvl="1"/>
            <a:r>
              <a:rPr lang="en-US" dirty="0" smtClean="0"/>
              <a:t>Opposed censorship</a:t>
            </a:r>
          </a:p>
          <a:p>
            <a:pPr lvl="1"/>
            <a:r>
              <a:rPr lang="en-US" dirty="0" smtClean="0"/>
              <a:t>Forced labor</a:t>
            </a:r>
          </a:p>
          <a:p>
            <a:pPr lvl="1"/>
            <a:r>
              <a:rPr lang="en-US" dirty="0" smtClean="0"/>
              <a:t>Taxed too heavily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16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896646"/>
          </a:xfrm>
        </p:spPr>
        <p:txBody>
          <a:bodyPr>
            <a:normAutofit/>
          </a:bodyPr>
          <a:lstStyle/>
          <a:p>
            <a:r>
              <a:rPr lang="en-US" dirty="0" smtClean="0"/>
              <a:t>Qin Claimed throne at 13 </a:t>
            </a:r>
            <a:r>
              <a:rPr lang="en-US" dirty="0" err="1" smtClean="0"/>
              <a:t>y.o</a:t>
            </a:r>
            <a:r>
              <a:rPr lang="en-US" dirty="0"/>
              <a:t> </a:t>
            </a:r>
            <a:r>
              <a:rPr lang="en-US" dirty="0" smtClean="0"/>
              <a:t>– 246BC</a:t>
            </a:r>
          </a:p>
          <a:p>
            <a:r>
              <a:rPr lang="en-US" dirty="0" smtClean="0"/>
              <a:t>Qin </a:t>
            </a:r>
            <a:r>
              <a:rPr lang="en-US" dirty="0" err="1" smtClean="0"/>
              <a:t>Shihuangdi</a:t>
            </a:r>
            <a:r>
              <a:rPr lang="en-US" dirty="0" smtClean="0"/>
              <a:t> – 1</a:t>
            </a:r>
            <a:r>
              <a:rPr lang="en-US" baseline="30000" dirty="0" smtClean="0"/>
              <a:t>st</a:t>
            </a:r>
            <a:r>
              <a:rPr lang="en-US" dirty="0" smtClean="0"/>
              <a:t> Qin Emperor</a:t>
            </a:r>
          </a:p>
          <a:p>
            <a:r>
              <a:rPr lang="en-US" dirty="0" smtClean="0"/>
              <a:t>Created single $ system</a:t>
            </a:r>
          </a:p>
          <a:p>
            <a:r>
              <a:rPr lang="en-US" dirty="0" smtClean="0"/>
              <a:t>Built roads – many leading to capital</a:t>
            </a:r>
          </a:p>
          <a:p>
            <a:pPr lvl="1"/>
            <a:r>
              <a:rPr lang="en-US" dirty="0" err="1" smtClean="0"/>
              <a:t>Xianyang</a:t>
            </a:r>
            <a:endParaRPr lang="en-US" dirty="0" smtClean="0"/>
          </a:p>
          <a:p>
            <a:r>
              <a:rPr lang="en-US" dirty="0" smtClean="0"/>
              <a:t>Dug canals to supply armies</a:t>
            </a:r>
          </a:p>
          <a:p>
            <a:pPr lvl="1"/>
            <a:r>
              <a:rPr lang="en-US" dirty="0" smtClean="0"/>
              <a:t>Extended into present day Vietnam</a:t>
            </a:r>
          </a:p>
          <a:p>
            <a:r>
              <a:rPr lang="en-US" dirty="0" smtClean="0"/>
              <a:t>Divided aristocrat land to peasants and taxed them directly</a:t>
            </a:r>
          </a:p>
          <a:p>
            <a:r>
              <a:rPr lang="en-US" dirty="0" smtClean="0"/>
              <a:t>Defeated all rival states by 221 BC.</a:t>
            </a:r>
          </a:p>
        </p:txBody>
      </p:sp>
    </p:spTree>
    <p:extLst>
      <p:ext uri="{BB962C8B-B14F-4D97-AF65-F5344CB8AC3E}">
        <p14:creationId xmlns:p14="http://schemas.microsoft.com/office/powerpoint/2010/main" val="2177988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Emperors Army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Discovered in 1974 by the tomb of Qin</a:t>
            </a:r>
          </a:p>
          <a:p>
            <a:r>
              <a:rPr lang="en-US" dirty="0" smtClean="0"/>
              <a:t>Thousands of life sized terra-cotta statues</a:t>
            </a:r>
          </a:p>
          <a:p>
            <a:pPr lvl="1"/>
            <a:r>
              <a:rPr lang="en-US" dirty="0" smtClean="0"/>
              <a:t>All individual in faces</a:t>
            </a:r>
          </a:p>
          <a:p>
            <a:pPr lvl="1"/>
            <a:r>
              <a:rPr lang="en-US" dirty="0" smtClean="0"/>
              <a:t>Thought to be buried to accompany him on journey to next life</a:t>
            </a:r>
          </a:p>
          <a:p>
            <a:pPr lvl="1"/>
            <a:r>
              <a:rPr lang="en-US" dirty="0" smtClean="0"/>
              <a:t>Organized into military formation</a:t>
            </a:r>
          </a:p>
          <a:p>
            <a:r>
              <a:rPr lang="en-US" dirty="0" smtClean="0"/>
              <a:t>May have cost as much as 1/3 of national income to make</a:t>
            </a:r>
          </a:p>
          <a:p>
            <a:r>
              <a:rPr lang="en-US" dirty="0" smtClean="0"/>
              <a:t>Used forced labor to create the army.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14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1-26 at 8.14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51500" cy="3746500"/>
          </a:xfrm>
          <a:prstGeom prst="rect">
            <a:avLst/>
          </a:prstGeom>
        </p:spPr>
      </p:pic>
      <p:pic>
        <p:nvPicPr>
          <p:cNvPr id="4" name="Picture 3" descr="Screen Shot 2013-11-26 at 8.14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426" y="2809591"/>
            <a:ext cx="58166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3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Wall of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under Qin</a:t>
            </a:r>
          </a:p>
          <a:p>
            <a:pPr lvl="1"/>
            <a:r>
              <a:rPr lang="en-US" dirty="0" smtClean="0"/>
              <a:t>Aimed at keeping out </a:t>
            </a:r>
            <a:r>
              <a:rPr lang="en-US" dirty="0" err="1" smtClean="0"/>
              <a:t>Xiongnu</a:t>
            </a:r>
            <a:r>
              <a:rPr lang="en-US" dirty="0" smtClean="0"/>
              <a:t> (“</a:t>
            </a:r>
            <a:r>
              <a:rPr lang="en-US" dirty="0" err="1" smtClean="0"/>
              <a:t>shug-noo</a:t>
            </a:r>
            <a:r>
              <a:rPr lang="en-US" dirty="0" smtClean="0"/>
              <a:t>”)</a:t>
            </a:r>
          </a:p>
          <a:p>
            <a:pPr lvl="2"/>
            <a:r>
              <a:rPr lang="en-US" dirty="0" smtClean="0"/>
              <a:t>Nomads from the North – mastered the use of horses and bows.</a:t>
            </a:r>
          </a:p>
          <a:p>
            <a:pPr lvl="1"/>
            <a:r>
              <a:rPr lang="en-US" dirty="0" err="1" smtClean="0"/>
              <a:t>Shihuangdi</a:t>
            </a:r>
            <a:r>
              <a:rPr lang="en-US" dirty="0" smtClean="0"/>
              <a:t> linked existing local walls</a:t>
            </a:r>
          </a:p>
          <a:p>
            <a:pPr lvl="1"/>
            <a:r>
              <a:rPr lang="en-US" dirty="0" smtClean="0"/>
              <a:t>Thousands of laborers – many died during construction – bodies buried within wall.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05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1-26 at 8.13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22" y="173194"/>
            <a:ext cx="6959600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93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1-26 at 8.13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4" y="423363"/>
            <a:ext cx="88138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82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 of Qin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Legalism adopted policy of regime</a:t>
            </a:r>
          </a:p>
          <a:p>
            <a:pPr lvl="1"/>
            <a:r>
              <a:rPr lang="en-US" dirty="0" smtClean="0"/>
              <a:t>All that opposed executed</a:t>
            </a:r>
          </a:p>
          <a:p>
            <a:pPr lvl="1"/>
            <a:r>
              <a:rPr lang="en-US" dirty="0" smtClean="0"/>
              <a:t>All books that taught anything else burned</a:t>
            </a:r>
          </a:p>
          <a:p>
            <a:pPr lvl="1"/>
            <a:endParaRPr lang="en-US" dirty="0"/>
          </a:p>
        </p:txBody>
      </p:sp>
      <p:pic>
        <p:nvPicPr>
          <p:cNvPr id="5" name="Picture 4" descr="Screen Shot 2013-11-25 at 8.40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94" y="3187695"/>
            <a:ext cx="5229895" cy="351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79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 of the Qin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Highly centralized state </a:t>
            </a:r>
          </a:p>
          <a:p>
            <a:pPr lvl="1"/>
            <a:r>
              <a:rPr lang="en-US" dirty="0" smtClean="0"/>
              <a:t>Civil Division</a:t>
            </a:r>
          </a:p>
          <a:p>
            <a:pPr lvl="1"/>
            <a:r>
              <a:rPr lang="en-US" dirty="0" smtClean="0"/>
              <a:t>Military Division</a:t>
            </a:r>
          </a:p>
          <a:p>
            <a:pPr lvl="1"/>
            <a:r>
              <a:rPr lang="en-US" dirty="0" err="1" smtClean="0"/>
              <a:t>Censorate</a:t>
            </a:r>
            <a:endParaRPr lang="en-US" dirty="0" smtClean="0"/>
          </a:p>
          <a:p>
            <a:pPr lvl="2"/>
            <a:r>
              <a:rPr lang="en-US" dirty="0" smtClean="0"/>
              <a:t>Government inspectors</a:t>
            </a:r>
          </a:p>
          <a:p>
            <a:r>
              <a:rPr lang="en-US" dirty="0" smtClean="0"/>
              <a:t>2 Levels of administration</a:t>
            </a:r>
          </a:p>
          <a:p>
            <a:pPr lvl="1"/>
            <a:r>
              <a:rPr lang="en-US" dirty="0" smtClean="0"/>
              <a:t>Provinces</a:t>
            </a:r>
          </a:p>
          <a:p>
            <a:pPr lvl="1"/>
            <a:r>
              <a:rPr lang="en-US" dirty="0" smtClean="0"/>
              <a:t>Counties</a:t>
            </a:r>
          </a:p>
          <a:p>
            <a:pPr lvl="1"/>
            <a:r>
              <a:rPr lang="en-US" dirty="0" smtClean="0"/>
              <a:t>All positions appointed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93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37</TotalTime>
  <Words>244</Words>
  <Application>Microsoft Macintosh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Foundry</vt:lpstr>
      <vt:lpstr>Qin Empire</vt:lpstr>
      <vt:lpstr>Rise of an Empire</vt:lpstr>
      <vt:lpstr>Emperors Army</vt:lpstr>
      <vt:lpstr>PowerPoint Presentation</vt:lpstr>
      <vt:lpstr>Great Wall of China</vt:lpstr>
      <vt:lpstr>PowerPoint Presentation</vt:lpstr>
      <vt:lpstr>PowerPoint Presentation</vt:lpstr>
      <vt:lpstr>Policies of Qin</vt:lpstr>
      <vt:lpstr>Policies of the Qin</vt:lpstr>
      <vt:lpstr>Fall of Qin Dynasty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Qin Empire</dc:title>
  <dc:creator>Abbie</dc:creator>
  <cp:lastModifiedBy>Abbie</cp:lastModifiedBy>
  <cp:revision>4</cp:revision>
  <dcterms:created xsi:type="dcterms:W3CDTF">2013-11-26T13:58:23Z</dcterms:created>
  <dcterms:modified xsi:type="dcterms:W3CDTF">2013-11-26T14:35:23Z</dcterms:modified>
</cp:coreProperties>
</file>