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582" autoAdjust="0"/>
  </p:normalViewPr>
  <p:slideViewPr>
    <p:cSldViewPr snapToGrid="0" snapToObjects="1">
      <p:cViewPr varScale="1">
        <p:scale>
          <a:sx n="73" d="100"/>
          <a:sy n="73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Schools of Thought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7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evil by nature</a:t>
            </a:r>
          </a:p>
          <a:p>
            <a:r>
              <a:rPr lang="en-US" dirty="0" smtClean="0"/>
              <a:t>Developed a set of impersonal laws</a:t>
            </a:r>
          </a:p>
          <a:p>
            <a:pPr lvl="1"/>
            <a:r>
              <a:rPr lang="en-US" dirty="0" smtClean="0"/>
              <a:t>Harsh and stiff punishments</a:t>
            </a:r>
          </a:p>
          <a:p>
            <a:r>
              <a:rPr lang="en-US" dirty="0" smtClean="0"/>
              <a:t>Societies must have a strong ruler</a:t>
            </a:r>
          </a:p>
          <a:p>
            <a:r>
              <a:rPr lang="en-US" dirty="0" smtClean="0"/>
              <a:t>People not capable of being “good”</a:t>
            </a:r>
          </a:p>
          <a:p>
            <a:pPr lvl="1"/>
            <a:r>
              <a:rPr lang="en-US" dirty="0" smtClean="0"/>
              <a:t>Therefore a ruler did not have to be benevolent (or show compassion)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8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5 at 8.4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9" y="330506"/>
            <a:ext cx="88519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84720"/>
          </a:xfrm>
        </p:spPr>
        <p:txBody>
          <a:bodyPr>
            <a:normAutofit/>
          </a:bodyPr>
          <a:lstStyle/>
          <a:p>
            <a:r>
              <a:rPr lang="en-US" dirty="0" smtClean="0"/>
              <a:t>When we left China last – what dynasty ruled?</a:t>
            </a:r>
            <a:endParaRPr lang="en-US" dirty="0"/>
          </a:p>
          <a:p>
            <a:r>
              <a:rPr lang="en-US" dirty="0" smtClean="0"/>
              <a:t>What is the belief that dynasties justify their right to rule?</a:t>
            </a:r>
            <a:endParaRPr lang="en-US" dirty="0"/>
          </a:p>
          <a:p>
            <a:r>
              <a:rPr lang="en-US" dirty="0" smtClean="0"/>
              <a:t>What do you think happens in a society when one dynasty slowly declines and there is a struggle for power?</a:t>
            </a:r>
            <a:endParaRPr lang="en-US" dirty="0"/>
          </a:p>
          <a:p>
            <a:r>
              <a:rPr lang="en-US" dirty="0" smtClean="0"/>
              <a:t>This was the time of </a:t>
            </a:r>
            <a:r>
              <a:rPr lang="en-US" dirty="0"/>
              <a:t>C</a:t>
            </a:r>
            <a:r>
              <a:rPr lang="en-US" dirty="0" smtClean="0"/>
              <a:t>onfucius!!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 of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Schools of thought emerged after the fall of the Zhou.</a:t>
            </a:r>
          </a:p>
          <a:p>
            <a:pPr lvl="1"/>
            <a:r>
              <a:rPr lang="en-US" dirty="0" smtClean="0"/>
              <a:t>How do you answer the chaos?</a:t>
            </a:r>
          </a:p>
          <a:p>
            <a:pPr lvl="1"/>
            <a:endParaRPr lang="en-US" dirty="0"/>
          </a:p>
          <a:p>
            <a:r>
              <a:rPr lang="en-US" dirty="0" smtClean="0"/>
              <a:t>Confucianism</a:t>
            </a:r>
          </a:p>
          <a:p>
            <a:r>
              <a:rPr lang="en-US" dirty="0" smtClean="0"/>
              <a:t>Daoism</a:t>
            </a:r>
          </a:p>
          <a:p>
            <a:r>
              <a:rPr lang="en-US" dirty="0" smtClean="0"/>
              <a:t>Legalism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Confucius</a:t>
            </a:r>
          </a:p>
          <a:p>
            <a:pPr lvl="1"/>
            <a:r>
              <a:rPr lang="en-US" dirty="0" err="1" smtClean="0"/>
              <a:t>Kongfuzi</a:t>
            </a:r>
            <a:r>
              <a:rPr lang="en-US" dirty="0" smtClean="0"/>
              <a:t> (Master Teacher)</a:t>
            </a:r>
          </a:p>
          <a:p>
            <a:pPr lvl="1"/>
            <a:r>
              <a:rPr lang="en-US" dirty="0" smtClean="0"/>
              <a:t>Born 551 BC – pursued politics</a:t>
            </a:r>
          </a:p>
          <a:p>
            <a:pPr lvl="2"/>
            <a:r>
              <a:rPr lang="en-US" dirty="0" smtClean="0"/>
              <a:t>Tried to get political leaders to follow his teachings</a:t>
            </a:r>
          </a:p>
          <a:p>
            <a:pPr lvl="2"/>
            <a:r>
              <a:rPr lang="en-US" smtClean="0"/>
              <a:t>Little success</a:t>
            </a:r>
            <a:endParaRPr lang="en-US" dirty="0" smtClean="0"/>
          </a:p>
          <a:p>
            <a:pPr lvl="2"/>
            <a:r>
              <a:rPr lang="en-US" dirty="0" smtClean="0"/>
              <a:t>Followers wrote his messages down in the Analects</a:t>
            </a:r>
          </a:p>
          <a:p>
            <a:pPr lvl="2"/>
            <a:r>
              <a:rPr lang="en-US" dirty="0" smtClean="0"/>
              <a:t>Eventually ideas spread until 20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</a:p>
          <a:p>
            <a:pPr lvl="3"/>
            <a:r>
              <a:rPr lang="en-US" dirty="0" smtClean="0"/>
              <a:t>Almost all Chinese students studied his teachings.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6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Confucius – not spiritual but ethical and political.</a:t>
            </a:r>
          </a:p>
          <a:p>
            <a:pPr lvl="1"/>
            <a:r>
              <a:rPr lang="en-US" dirty="0" smtClean="0"/>
              <a:t>Believed affairs prospered when there was harmony with the universe.</a:t>
            </a:r>
          </a:p>
          <a:p>
            <a:pPr lvl="1"/>
            <a:endParaRPr lang="en-US" dirty="0"/>
          </a:p>
          <a:p>
            <a:r>
              <a:rPr lang="en-US" dirty="0" smtClean="0"/>
              <a:t>Highlighted 2 elements of the Dao (Way)</a:t>
            </a:r>
          </a:p>
          <a:p>
            <a:pPr lvl="1"/>
            <a:r>
              <a:rPr lang="en-US" dirty="0" smtClean="0"/>
              <a:t>Humanity and Duty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371600"/>
            <a:ext cx="8054548" cy="53081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Duty: All beings governed by relationships</a:t>
            </a:r>
          </a:p>
          <a:p>
            <a:pPr lvl="1"/>
            <a:r>
              <a:rPr lang="en-US" dirty="0" smtClean="0"/>
              <a:t>5 Constant relationships</a:t>
            </a:r>
          </a:p>
          <a:p>
            <a:r>
              <a:rPr lang="en-US" dirty="0" smtClean="0"/>
              <a:t>Parent		Child</a:t>
            </a:r>
          </a:p>
          <a:p>
            <a:pPr lvl="1"/>
            <a:r>
              <a:rPr lang="en-US" dirty="0" smtClean="0"/>
              <a:t>Loving		revere parents</a:t>
            </a:r>
          </a:p>
          <a:p>
            <a:r>
              <a:rPr lang="en-US" dirty="0" smtClean="0"/>
              <a:t>Husband		Wife</a:t>
            </a:r>
          </a:p>
          <a:p>
            <a:pPr lvl="1"/>
            <a:r>
              <a:rPr lang="en-US" dirty="0" smtClean="0"/>
              <a:t>Fulfill duty	obedient</a:t>
            </a:r>
          </a:p>
          <a:p>
            <a:r>
              <a:rPr lang="en-US" dirty="0" smtClean="0"/>
              <a:t>Older Sibling	Younger Sibling</a:t>
            </a:r>
          </a:p>
          <a:p>
            <a:pPr lvl="1"/>
            <a:r>
              <a:rPr lang="en-US" dirty="0" smtClean="0"/>
              <a:t>Kind		respectful</a:t>
            </a:r>
          </a:p>
          <a:p>
            <a:r>
              <a:rPr lang="en-US" dirty="0" smtClean="0"/>
              <a:t>Older Friend	Younger Friend</a:t>
            </a:r>
          </a:p>
          <a:p>
            <a:pPr lvl="1"/>
            <a:r>
              <a:rPr lang="en-US" dirty="0" smtClean="0"/>
              <a:t>Considerate	differential</a:t>
            </a:r>
          </a:p>
          <a:p>
            <a:r>
              <a:rPr lang="en-US" dirty="0" smtClean="0"/>
              <a:t>Ruler 		Subject</a:t>
            </a:r>
          </a:p>
          <a:p>
            <a:pPr lvl="1"/>
            <a:r>
              <a:rPr lang="en-US" dirty="0" smtClean="0"/>
              <a:t>Benevolent	loyal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97391" y="3096389"/>
            <a:ext cx="248769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Encouraged work ethic – work hard to fulfill your duty.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64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Humanity – compassion and empathy for others</a:t>
            </a:r>
          </a:p>
          <a:p>
            <a:r>
              <a:rPr lang="en-US" dirty="0" smtClean="0"/>
              <a:t>“What you would not wish done to yourself, do not do unto others.” </a:t>
            </a:r>
            <a:r>
              <a:rPr lang="en-US" dirty="0" err="1" smtClean="0"/>
              <a:t>Confucuis</a:t>
            </a:r>
            <a:endParaRPr lang="en-US" dirty="0" smtClean="0"/>
          </a:p>
          <a:p>
            <a:r>
              <a:rPr lang="en-US" dirty="0" smtClean="0"/>
              <a:t>Taught that people should return to the way of the golden age of the Zhou</a:t>
            </a:r>
          </a:p>
          <a:p>
            <a:r>
              <a:rPr lang="en-US" dirty="0" smtClean="0"/>
              <a:t>Politically believed concept of rule was by merit, not noble 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 - Taoism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from </a:t>
            </a:r>
            <a:r>
              <a:rPr lang="en-US" dirty="0" err="1" smtClean="0"/>
              <a:t>Laozi</a:t>
            </a:r>
            <a:r>
              <a:rPr lang="en-US" dirty="0" smtClean="0"/>
              <a:t> – Old Master</a:t>
            </a:r>
          </a:p>
          <a:p>
            <a:r>
              <a:rPr lang="en-US" dirty="0" smtClean="0"/>
              <a:t>Roughly same period as Confucius</a:t>
            </a:r>
          </a:p>
          <a:p>
            <a:r>
              <a:rPr lang="en-US" dirty="0" smtClean="0"/>
              <a:t>Historians not sure whether he actually existed</a:t>
            </a:r>
          </a:p>
          <a:p>
            <a:pPr lvl="1"/>
            <a:r>
              <a:rPr lang="en-US" dirty="0" smtClean="0"/>
              <a:t>Writings about him but none connect well enough to say he was a real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Writings in the Tao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Ching</a:t>
            </a:r>
            <a:r>
              <a:rPr lang="en-US" dirty="0" smtClean="0"/>
              <a:t> – The Way of the Dao</a:t>
            </a:r>
          </a:p>
          <a:p>
            <a:pPr lvl="1"/>
            <a:r>
              <a:rPr lang="en-US" dirty="0" smtClean="0"/>
              <a:t>Doesn’t concern itself about the meaning of the universe but rather proper forms of human behavior.</a:t>
            </a:r>
          </a:p>
          <a:p>
            <a:pPr lvl="1"/>
            <a:r>
              <a:rPr lang="en-US" dirty="0" smtClean="0"/>
              <a:t>Improve life here on earth but do not interfere with the natural order.</a:t>
            </a:r>
          </a:p>
          <a:p>
            <a:pPr lvl="1"/>
            <a:r>
              <a:rPr lang="en-US" dirty="0" smtClean="0"/>
              <a:t>Closely related to Buddhism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3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101</TotalTime>
  <Words>370</Words>
  <Application>Microsoft Macintosh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Schools of Thought</vt:lpstr>
      <vt:lpstr>Think about it…</vt:lpstr>
      <vt:lpstr>Schools of Thought</vt:lpstr>
      <vt:lpstr>Confucianism</vt:lpstr>
      <vt:lpstr>Confucianism</vt:lpstr>
      <vt:lpstr>Confucianism</vt:lpstr>
      <vt:lpstr>Confucianism</vt:lpstr>
      <vt:lpstr>Daoism - Taoism</vt:lpstr>
      <vt:lpstr>Daoism</vt:lpstr>
      <vt:lpstr>Legalism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of Thought</dc:title>
  <dc:creator>Abbie</dc:creator>
  <cp:lastModifiedBy>Abbie</cp:lastModifiedBy>
  <cp:revision>8</cp:revision>
  <dcterms:created xsi:type="dcterms:W3CDTF">2013-11-25T14:03:02Z</dcterms:created>
  <dcterms:modified xsi:type="dcterms:W3CDTF">2013-11-25T15:44:27Z</dcterms:modified>
</cp:coreProperties>
</file>