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2" r:id="rId7"/>
    <p:sldId id="263" r:id="rId8"/>
    <p:sldId id="264" r:id="rId9"/>
    <p:sldId id="265" r:id="rId10"/>
    <p:sldId id="261"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6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3/19/14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3/19/14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3/19/14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3/19/14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3/19/14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3/19/14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Scientific Revolution</a:t>
            </a:r>
            <a:endParaRPr lang="en-US" dirty="0"/>
          </a:p>
        </p:txBody>
      </p:sp>
      <p:sp>
        <p:nvSpPr>
          <p:cNvPr id="3" name="Subtitle 2"/>
          <p:cNvSpPr>
            <a:spLocks noGrp="1"/>
          </p:cNvSpPr>
          <p:nvPr>
            <p:ph type="subTitle" idx="1"/>
          </p:nvPr>
        </p:nvSpPr>
        <p:spPr/>
        <p:txBody>
          <a:bodyPr/>
          <a:lstStyle/>
          <a:p>
            <a:r>
              <a:rPr lang="en-US" dirty="0" smtClean="0"/>
              <a:t>Chapter 19</a:t>
            </a:r>
          </a:p>
          <a:p>
            <a:r>
              <a:rPr lang="en-US" dirty="0" smtClean="0"/>
              <a:t>Lesson 1</a:t>
            </a:r>
            <a:endParaRPr lang="en-US" dirty="0"/>
          </a:p>
        </p:txBody>
      </p:sp>
    </p:spTree>
    <p:extLst>
      <p:ext uri="{BB962C8B-B14F-4D97-AF65-F5344CB8AC3E}">
        <p14:creationId xmlns:p14="http://schemas.microsoft.com/office/powerpoint/2010/main" val="3578797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Discoveries of the Scientific Revolution</a:t>
            </a:r>
            <a:endParaRPr lang="en-US" dirty="0"/>
          </a:p>
        </p:txBody>
      </p:sp>
      <p:sp>
        <p:nvSpPr>
          <p:cNvPr id="3" name="Content Placeholder 2"/>
          <p:cNvSpPr>
            <a:spLocks noGrp="1"/>
          </p:cNvSpPr>
          <p:nvPr>
            <p:ph idx="1"/>
          </p:nvPr>
        </p:nvSpPr>
        <p:spPr/>
        <p:txBody>
          <a:bodyPr/>
          <a:lstStyle/>
          <a:p>
            <a:pPr lvl="0"/>
            <a:r>
              <a:rPr lang="en-US" b="1" dirty="0"/>
              <a:t>Newton's laws:</a:t>
            </a:r>
            <a:r>
              <a:rPr lang="en-US" dirty="0"/>
              <a:t> In his </a:t>
            </a:r>
            <a:r>
              <a:rPr lang="en-US" i="1" dirty="0"/>
              <a:t>Principia</a:t>
            </a:r>
            <a:r>
              <a:rPr lang="en-US" dirty="0"/>
              <a:t>, Isaac Newton defines the three laws of motion, as well as the universal law of gravitation. He believed that the world is like a machine, governed by natural laws.</a:t>
            </a:r>
          </a:p>
          <a:p>
            <a:pPr lvl="0"/>
            <a:r>
              <a:rPr lang="en-US" b="1" dirty="0"/>
              <a:t>Medicine:</a:t>
            </a:r>
            <a:r>
              <a:rPr lang="en-US" dirty="0"/>
              <a:t> Andreas Vesalius and William Harvey used human dissection to learn about organs, the structure of the human body, and circulation.</a:t>
            </a:r>
          </a:p>
          <a:p>
            <a:pPr lvl="0"/>
            <a:r>
              <a:rPr lang="en-US" b="1" dirty="0"/>
              <a:t>Chemistry:</a:t>
            </a:r>
            <a:r>
              <a:rPr lang="en-US" dirty="0"/>
              <a:t> </a:t>
            </a:r>
            <a:r>
              <a:rPr lang="en-US" dirty="0" err="1"/>
              <a:t>Blaise</a:t>
            </a:r>
            <a:r>
              <a:rPr lang="en-US" dirty="0"/>
              <a:t> Pascal, Robert Boyle, and Antoine Lavoisier made significant discoveries related to liquids, gases, and the chemical elements.</a:t>
            </a:r>
          </a:p>
          <a:p>
            <a:endParaRPr lang="en-US" dirty="0"/>
          </a:p>
        </p:txBody>
      </p:sp>
    </p:spTree>
    <p:extLst>
      <p:ext uri="{BB962C8B-B14F-4D97-AF65-F5344CB8AC3E}">
        <p14:creationId xmlns:p14="http://schemas.microsoft.com/office/powerpoint/2010/main" val="2003903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9.23.5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37988"/>
            <a:ext cx="9144000" cy="5374804"/>
          </a:xfrm>
          <a:prstGeom prst="rect">
            <a:avLst/>
          </a:prstGeom>
        </p:spPr>
      </p:pic>
    </p:spTree>
    <p:extLst>
      <p:ext uri="{BB962C8B-B14F-4D97-AF65-F5344CB8AC3E}">
        <p14:creationId xmlns:p14="http://schemas.microsoft.com/office/powerpoint/2010/main" val="2983179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9.24.4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4708"/>
            <a:ext cx="9144000" cy="6453247"/>
          </a:xfrm>
          <a:prstGeom prst="rect">
            <a:avLst/>
          </a:prstGeom>
        </p:spPr>
      </p:pic>
    </p:spTree>
    <p:extLst>
      <p:ext uri="{BB962C8B-B14F-4D97-AF65-F5344CB8AC3E}">
        <p14:creationId xmlns:p14="http://schemas.microsoft.com/office/powerpoint/2010/main" val="1657855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Changes in Scientific </a:t>
            </a:r>
            <a:r>
              <a:rPr lang="en-US" b="1" dirty="0" smtClean="0"/>
              <a:t>Thinking</a:t>
            </a:r>
            <a:endParaRPr lang="en-US" dirty="0"/>
          </a:p>
        </p:txBody>
      </p:sp>
      <p:sp>
        <p:nvSpPr>
          <p:cNvPr id="3" name="Content Placeholder 2"/>
          <p:cNvSpPr>
            <a:spLocks noGrp="1"/>
          </p:cNvSpPr>
          <p:nvPr>
            <p:ph idx="1"/>
          </p:nvPr>
        </p:nvSpPr>
        <p:spPr/>
        <p:txBody>
          <a:bodyPr>
            <a:normAutofit/>
          </a:bodyPr>
          <a:lstStyle/>
          <a:p>
            <a:pPr lvl="0"/>
            <a:r>
              <a:rPr lang="en-US" b="1" dirty="0" smtClean="0"/>
              <a:t>Descartes </a:t>
            </a:r>
            <a:r>
              <a:rPr lang="en-US" b="1" dirty="0"/>
              <a:t>and rationalism:</a:t>
            </a:r>
            <a:r>
              <a:rPr lang="en-US" dirty="0"/>
              <a:t> Rationalism, as practiced by philosopher René Descartes, is based on the belief that reason is the chief source of knowledge. Descartes argued that the mind and body are detached and independent, and that matter could be investigated by reason.</a:t>
            </a:r>
          </a:p>
          <a:p>
            <a:pPr lvl="0"/>
            <a:r>
              <a:rPr lang="en-US" b="1" dirty="0"/>
              <a:t>Bacon and the scientific method:</a:t>
            </a:r>
            <a:r>
              <a:rPr lang="en-US" dirty="0"/>
              <a:t> Francis Bacon developed the scientific method—a series of steps for testing explanations for what has been observed. He promoted the use of inductive reasoning for learning about nature.</a:t>
            </a:r>
          </a:p>
          <a:p>
            <a:endParaRPr lang="en-US" dirty="0"/>
          </a:p>
        </p:txBody>
      </p:sp>
    </p:spTree>
    <p:extLst>
      <p:ext uri="{BB962C8B-B14F-4D97-AF65-F5344CB8AC3E}">
        <p14:creationId xmlns:p14="http://schemas.microsoft.com/office/powerpoint/2010/main" val="1486910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9.34.3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2440"/>
            <a:ext cx="9144000" cy="6393925"/>
          </a:xfrm>
          <a:prstGeom prst="rect">
            <a:avLst/>
          </a:prstGeom>
        </p:spPr>
      </p:pic>
    </p:spTree>
    <p:extLst>
      <p:ext uri="{BB962C8B-B14F-4D97-AF65-F5344CB8AC3E}">
        <p14:creationId xmlns:p14="http://schemas.microsoft.com/office/powerpoint/2010/main" val="12881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8.53.1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7904"/>
            <a:ext cx="9144000" cy="6248020"/>
          </a:xfrm>
          <a:prstGeom prst="rect">
            <a:avLst/>
          </a:prstGeom>
        </p:spPr>
      </p:pic>
    </p:spTree>
    <p:extLst>
      <p:ext uri="{BB962C8B-B14F-4D97-AF65-F5344CB8AC3E}">
        <p14:creationId xmlns:p14="http://schemas.microsoft.com/office/powerpoint/2010/main" val="367429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Causes of the Scientific </a:t>
            </a:r>
            <a:r>
              <a:rPr lang="en-US" b="1" dirty="0" smtClean="0"/>
              <a:t>Revolution</a:t>
            </a:r>
            <a:endParaRPr lang="en-US" dirty="0"/>
          </a:p>
        </p:txBody>
      </p:sp>
      <p:sp>
        <p:nvSpPr>
          <p:cNvPr id="3" name="Content Placeholder 2"/>
          <p:cNvSpPr>
            <a:spLocks noGrp="1"/>
          </p:cNvSpPr>
          <p:nvPr>
            <p:ph idx="1"/>
          </p:nvPr>
        </p:nvSpPr>
        <p:spPr/>
        <p:txBody>
          <a:bodyPr/>
          <a:lstStyle/>
          <a:p>
            <a:pPr lvl="0"/>
            <a:r>
              <a:rPr lang="en-US" b="1" dirty="0" smtClean="0"/>
              <a:t>Roots </a:t>
            </a:r>
            <a:r>
              <a:rPr lang="en-US" b="1" dirty="0"/>
              <a:t>in the past:</a:t>
            </a:r>
            <a:r>
              <a:rPr lang="en-US" dirty="0"/>
              <a:t> Ideas about physics, science, math, philosophy, and astronomy that developed from the time of ancient Greece through the Renaissance led to the Scientific Revolution.</a:t>
            </a:r>
          </a:p>
          <a:p>
            <a:pPr lvl="0"/>
            <a:r>
              <a:rPr lang="en-US" b="1" dirty="0"/>
              <a:t>Basis of the revolution:</a:t>
            </a:r>
            <a:r>
              <a:rPr lang="en-US" dirty="0"/>
              <a:t> Technological inventions and developments in mathematics formed the foundation of the Scientific Revolution.</a:t>
            </a:r>
          </a:p>
          <a:p>
            <a:endParaRPr lang="en-US" dirty="0"/>
          </a:p>
        </p:txBody>
      </p:sp>
    </p:spTree>
    <p:extLst>
      <p:ext uri="{BB962C8B-B14F-4D97-AF65-F5344CB8AC3E}">
        <p14:creationId xmlns:p14="http://schemas.microsoft.com/office/powerpoint/2010/main" val="349465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8.54.3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298"/>
            <a:ext cx="9144000" cy="5629701"/>
          </a:xfrm>
          <a:prstGeom prst="rect">
            <a:avLst/>
          </a:prstGeom>
        </p:spPr>
      </p:pic>
    </p:spTree>
    <p:extLst>
      <p:ext uri="{BB962C8B-B14F-4D97-AF65-F5344CB8AC3E}">
        <p14:creationId xmlns:p14="http://schemas.microsoft.com/office/powerpoint/2010/main" val="318048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Important Discoveries of the Scientific </a:t>
            </a:r>
            <a:r>
              <a:rPr lang="en-US" b="1" dirty="0" smtClean="0"/>
              <a:t>Revolution</a:t>
            </a:r>
            <a:endParaRPr lang="en-US" dirty="0"/>
          </a:p>
        </p:txBody>
      </p:sp>
      <p:sp>
        <p:nvSpPr>
          <p:cNvPr id="3" name="Content Placeholder 2"/>
          <p:cNvSpPr>
            <a:spLocks noGrp="1"/>
          </p:cNvSpPr>
          <p:nvPr>
            <p:ph idx="1"/>
          </p:nvPr>
        </p:nvSpPr>
        <p:spPr/>
        <p:txBody>
          <a:bodyPr>
            <a:normAutofit fontScale="92500"/>
          </a:bodyPr>
          <a:lstStyle/>
          <a:p>
            <a:pPr lvl="0"/>
            <a:r>
              <a:rPr lang="en-US" b="1" dirty="0" smtClean="0"/>
              <a:t>Changing </a:t>
            </a:r>
            <a:r>
              <a:rPr lang="en-US" b="1" dirty="0"/>
              <a:t>views of the universe:</a:t>
            </a:r>
            <a:r>
              <a:rPr lang="en-US" dirty="0"/>
              <a:t> For centuries, people believed in a Ptolemaic, or geocentric, model of the universe, in which Earth is the center of the universe</a:t>
            </a:r>
            <a:r>
              <a:rPr lang="en-US" dirty="0" smtClean="0"/>
              <a:t>. During </a:t>
            </a:r>
            <a:r>
              <a:rPr lang="en-US" dirty="0"/>
              <a:t>the Scientific Revolution, </a:t>
            </a:r>
            <a:r>
              <a:rPr lang="en-US" dirty="0" err="1"/>
              <a:t>Nicolaus</a:t>
            </a:r>
            <a:r>
              <a:rPr lang="en-US" dirty="0"/>
              <a:t> Copernicus argued that the universe is instead heliocentric, with the planets revolving around the sun. Johannes </a:t>
            </a:r>
            <a:r>
              <a:rPr lang="en-US" dirty="0" err="1"/>
              <a:t>Kepler</a:t>
            </a:r>
            <a:r>
              <a:rPr lang="en-US" dirty="0"/>
              <a:t> confirmed this view and showed that the planets' orbits are elliptical, not circular.</a:t>
            </a:r>
          </a:p>
          <a:p>
            <a:pPr lvl="0"/>
            <a:r>
              <a:rPr lang="en-US" b="1" dirty="0"/>
              <a:t>Galileo's discoveries:</a:t>
            </a:r>
            <a:r>
              <a:rPr lang="en-US" dirty="0"/>
              <a:t> Galileo </a:t>
            </a:r>
            <a:r>
              <a:rPr lang="en-US" dirty="0" err="1"/>
              <a:t>Galilei</a:t>
            </a:r>
            <a:r>
              <a:rPr lang="en-US" dirty="0"/>
              <a:t> used a telescope to discover mountains on Earth's moon, moons revolving around Jupiter, sunspots, and the fact that heavenly bodies were made of material substance. The Catholic Church attacked him for challenging traditional beliefs.</a:t>
            </a:r>
          </a:p>
          <a:p>
            <a:endParaRPr lang="en-US" dirty="0"/>
          </a:p>
        </p:txBody>
      </p:sp>
    </p:spTree>
    <p:extLst>
      <p:ext uri="{BB962C8B-B14F-4D97-AF65-F5344CB8AC3E}">
        <p14:creationId xmlns:p14="http://schemas.microsoft.com/office/powerpoint/2010/main" val="295888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8.57.1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3810"/>
            <a:ext cx="9144000" cy="6617970"/>
          </a:xfrm>
          <a:prstGeom prst="rect">
            <a:avLst/>
          </a:prstGeom>
        </p:spPr>
      </p:pic>
    </p:spTree>
    <p:extLst>
      <p:ext uri="{BB962C8B-B14F-4D97-AF65-F5344CB8AC3E}">
        <p14:creationId xmlns:p14="http://schemas.microsoft.com/office/powerpoint/2010/main" val="3183564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9.00.0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0116" y="808238"/>
            <a:ext cx="5448300" cy="5321300"/>
          </a:xfrm>
          <a:prstGeom prst="rect">
            <a:avLst/>
          </a:prstGeom>
        </p:spPr>
      </p:pic>
    </p:spTree>
    <p:extLst>
      <p:ext uri="{BB962C8B-B14F-4D97-AF65-F5344CB8AC3E}">
        <p14:creationId xmlns:p14="http://schemas.microsoft.com/office/powerpoint/2010/main" val="150816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9.00.1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5486" y="521310"/>
            <a:ext cx="5422900" cy="5384800"/>
          </a:xfrm>
          <a:prstGeom prst="rect">
            <a:avLst/>
          </a:prstGeom>
        </p:spPr>
      </p:pic>
    </p:spTree>
    <p:extLst>
      <p:ext uri="{BB962C8B-B14F-4D97-AF65-F5344CB8AC3E}">
        <p14:creationId xmlns:p14="http://schemas.microsoft.com/office/powerpoint/2010/main" val="2693972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4-03-19 at 9.00.2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6125" y="846726"/>
            <a:ext cx="5727700" cy="4864100"/>
          </a:xfrm>
          <a:prstGeom prst="rect">
            <a:avLst/>
          </a:prstGeom>
        </p:spPr>
      </p:pic>
    </p:spTree>
    <p:extLst>
      <p:ext uri="{BB962C8B-B14F-4D97-AF65-F5344CB8AC3E}">
        <p14:creationId xmlns:p14="http://schemas.microsoft.com/office/powerpoint/2010/main" val="4039965158"/>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46</TotalTime>
  <Words>46</Words>
  <Application>Microsoft Macintosh PowerPoint</Application>
  <PresentationFormat>On-screen Show (4:3)</PresentationFormat>
  <Paragraphs>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Revolution</vt:lpstr>
      <vt:lpstr>The Scientific Revolution</vt:lpstr>
      <vt:lpstr>PowerPoint Presentation</vt:lpstr>
      <vt:lpstr>Causes of the Scientific Revolution</vt:lpstr>
      <vt:lpstr>PowerPoint Presentation</vt:lpstr>
      <vt:lpstr>Important Discoveries of the Scientific Revolution</vt:lpstr>
      <vt:lpstr>PowerPoint Presentation</vt:lpstr>
      <vt:lpstr>PowerPoint Presentation</vt:lpstr>
      <vt:lpstr>PowerPoint Presentation</vt:lpstr>
      <vt:lpstr>PowerPoint Presentation</vt:lpstr>
      <vt:lpstr>Important Discoveries of the Scientific Revolution</vt:lpstr>
      <vt:lpstr>PowerPoint Presentation</vt:lpstr>
      <vt:lpstr>PowerPoint Presentation</vt:lpstr>
      <vt:lpstr>Changes in Scientific Thinking</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 Revolution</dc:title>
  <dc:creator>Abbie</dc:creator>
  <cp:lastModifiedBy>Abbie</cp:lastModifiedBy>
  <cp:revision>4</cp:revision>
  <dcterms:created xsi:type="dcterms:W3CDTF">2014-03-19T13:49:54Z</dcterms:created>
  <dcterms:modified xsi:type="dcterms:W3CDTF">2014-03-19T14:36:13Z</dcterms:modified>
</cp:coreProperties>
</file>